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1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2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67"/>
  </p:notesMasterIdLst>
  <p:sldIdLst>
    <p:sldId id="257" r:id="rId5"/>
    <p:sldId id="352" r:id="rId6"/>
    <p:sldId id="405" r:id="rId7"/>
    <p:sldId id="416" r:id="rId8"/>
    <p:sldId id="353" r:id="rId9"/>
    <p:sldId id="354" r:id="rId10"/>
    <p:sldId id="355" r:id="rId11"/>
    <p:sldId id="417" r:id="rId12"/>
    <p:sldId id="356" r:id="rId13"/>
    <p:sldId id="357" r:id="rId14"/>
    <p:sldId id="418" r:id="rId15"/>
    <p:sldId id="419" r:id="rId16"/>
    <p:sldId id="426" r:id="rId17"/>
    <p:sldId id="420" r:id="rId18"/>
    <p:sldId id="421" r:id="rId19"/>
    <p:sldId id="422" r:id="rId20"/>
    <p:sldId id="424" r:id="rId21"/>
    <p:sldId id="425" r:id="rId22"/>
    <p:sldId id="427" r:id="rId23"/>
    <p:sldId id="429" r:id="rId24"/>
    <p:sldId id="433" r:id="rId25"/>
    <p:sldId id="430" r:id="rId26"/>
    <p:sldId id="436" r:id="rId27"/>
    <p:sldId id="432" r:id="rId28"/>
    <p:sldId id="434" r:id="rId29"/>
    <p:sldId id="358" r:id="rId30"/>
    <p:sldId id="359" r:id="rId31"/>
    <p:sldId id="437" r:id="rId32"/>
    <p:sldId id="446" r:id="rId33"/>
    <p:sldId id="438" r:id="rId34"/>
    <p:sldId id="440" r:id="rId35"/>
    <p:sldId id="448" r:id="rId36"/>
    <p:sldId id="442" r:id="rId37"/>
    <p:sldId id="449" r:id="rId38"/>
    <p:sldId id="443" r:id="rId39"/>
    <p:sldId id="450" r:id="rId40"/>
    <p:sldId id="444" r:id="rId41"/>
    <p:sldId id="451" r:id="rId42"/>
    <p:sldId id="452" r:id="rId43"/>
    <p:sldId id="453" r:id="rId44"/>
    <p:sldId id="454" r:id="rId45"/>
    <p:sldId id="360" r:id="rId46"/>
    <p:sldId id="361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362" r:id="rId55"/>
    <p:sldId id="470" r:id="rId56"/>
    <p:sldId id="363" r:id="rId57"/>
    <p:sldId id="466" r:id="rId58"/>
    <p:sldId id="462" r:id="rId59"/>
    <p:sldId id="463" r:id="rId60"/>
    <p:sldId id="469" r:id="rId61"/>
    <p:sldId id="464" r:id="rId62"/>
    <p:sldId id="467" r:id="rId63"/>
    <p:sldId id="468" r:id="rId64"/>
    <p:sldId id="351" r:id="rId65"/>
    <p:sldId id="47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B7DDD"/>
    <a:srgbClr val="FF00FF"/>
    <a:srgbClr val="3281F6"/>
    <a:srgbClr val="69D533"/>
    <a:srgbClr val="FFEFEF"/>
    <a:srgbClr val="EA0000"/>
    <a:srgbClr val="68A042"/>
    <a:srgbClr val="76B54B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7B042-64B2-404F-8C09-1FED93EF42D2}" v="984" dt="2023-01-26T07:05:35.392"/>
    <p1510:client id="{5B1494DD-01B1-E943-9FB3-DE9B8811AF48}" v="2117" dt="2023-01-26T07:13:26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1"/>
  </p:normalViewPr>
  <p:slideViewPr>
    <p:cSldViewPr snapToGrid="0">
      <p:cViewPr varScale="1">
        <p:scale>
          <a:sx n="57" d="100"/>
          <a:sy n="57" d="100"/>
        </p:scale>
        <p:origin x="176" y="1000"/>
      </p:cViewPr>
      <p:guideLst>
        <p:guide orient="horz" pos="37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6:4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1 391 24575,'2'-15'0,"0"1"0,1 0 0,1 1 0,0-1 0,1 1 0,0 0 0,1 0 0,1 0 0,10-14 0,15-36 0,-13 6 0,-17 47 0,1-1 0,0 1 0,0 0 0,1 0 0,1 0 0,0 1 0,0-1 0,1 1 0,0 0 0,8-9 0,-12 17 0,-1 0 0,0 1 0,1-1 0,-1 0 0,0 1 0,1-1 0,-1 1 0,1 0 0,-1 0 0,0-1 0,1 1 0,-1 0 0,1 0 0,-1 0 0,1 1 0,-1-1 0,1 0 0,-1 0 0,1 1 0,-1-1 0,0 1 0,1-1 0,-1 1 0,0 0 0,1 0 0,-1-1 0,0 1 0,0 0 0,0 0 0,0 0 0,0 0 0,1 1 0,36 41 0,-34-38 0,43 55-1365,-36-44-5461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3:45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24575,'5'3'0,"1"0"0,-1 0 0,1-1 0,-1 0 0,1 0 0,0 0 0,0-1 0,0 0 0,0 0 0,0 0 0,12-1 0,3 2 0,605 35 0,-101-38 0,120 2 0,422 6 0,-706-8 0,-211-11 0,-59 3 0,-28 5 0,-6 1 0,104-18 0,-114 8-1365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08:22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24575,'0'3'0,"0"1"0,0-1 0,0 0 0,1 0 0,-1 0 0,1 0 0,0 0 0,0 0 0,0 0 0,1 0 0,-1 0 0,1 0 0,-1 0 0,1-1 0,0 1 0,0-1 0,0 1 0,0-1 0,1 0 0,-1 0 0,1 0 0,-1 0 0,1 0 0,0-1 0,0 1 0,-1-1 0,1 1 0,0-1 0,0 0 0,0 0 0,6 0 0,9 2 0,0 0 0,0-2 0,0 0 0,28-3 0,-13 0 0,232-13 0,-60 11 0,-116 6 0,1109-2 0,-1164-2 0,56-10 0,11-1 0,-73 10 0,-1-1 0,0-1 0,49-16 0,-49 13 0,-9 5 0,1 0 0,0 1 0,0 1 0,0 1 0,27 4 0,13-2 0,248-11 0,-72 1 0,734 8 0,-796-14 0,4 1 0,-23 11 0,146 4 0,-222 6 0,43 2 0,98-1 0,427-9 0,-465-9 0,158-9 0,-97 18-1365,-232 0-5461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6:2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24575,'152'-2'0,"160"4"0,-290 2-273,0 0 0,0 1 0,-1 2 0,40 16 0,-50-18-6553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6:30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24575,'3'0'0,"7"0"0,5 0 0,8 0 0,10 0 0,11 0 0,10 0 0,5-3 0,-1-1 0,1 0 0,-7 1 0,-9 1 0,-8 0 0,-8 1 0,-5 1 0,-6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6:3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24575,'610'0'-1365,"-582"0"-5461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6:36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24575,'0'33'0,"2"-1"0,0 1 0,3-1 0,0 0 0,3 0 0,15 44 0,-17-60 0,1 1 0,1-1 0,1-1 0,0 0 0,1 0 0,0-1 0,2 0 0,-1-1 0,2 0 0,-1-1 0,2 0 0,0-1 0,22 13 0,53 33 0,80 42 0,-138-85 0,56 14 0,-2-1 0,-1 2 0,1-4 0,1-4 0,118 14 0,270-2 0,405-18 0,-31 2 0,-766-15 0,62 2 0,156 23 0,142 18 0,-2 3 0,-193-14 0,200-7 0,-136-12 0,288 6 0,-266-14 0,320-2 0,-407-6 0,-6-8 0,12-1 0,-23 12 0,388-4 0,-598 2 0,-12 1 0,1-1 0,0 0 0,-1 0 0,1-1 0,0 0 0,-1 0 0,1-1 0,-1 0 0,1 0 0,12-7 0,-20 9 0,0 0 0,1 0 0,-1-1 0,0 1 0,0 0 0,0-1 0,1 1 0,-1 0 0,0-1 0,0 1 0,0 0 0,0-1 0,0 1 0,0 0 0,0-1 0,0 1 0,0 0 0,0-1 0,0 1 0,0-1 0,0 1 0,0 0 0,0-1 0,0 1 0,0 0 0,0-1 0,0 1 0,0 0 0,-1-1 0,1 1 0,0 0 0,0-1 0,0 1 0,-1 0 0,1 0 0,0-1 0,0 1 0,-1 0 0,1 0 0,0 0 0,-1-1 0,1 1 0,0 0 0,-1 0 0,1 0 0,0 0 0,-1-1 0,-18-10 0,17 10 0,-36-16 0,23 11 0,0-1 0,1-1 0,-1 0 0,1 0 0,1-2 0,0 1 0,-18-19 0,31 28 0,0 0 0,0 0 0,0 0 0,0 0 0,0 0 0,0 0 0,1 0 0,-1 0 0,0 0 0,0 0 0,0 0 0,0 0 0,0 0 0,0 0 0,0 0 0,0 0 0,0 0 0,0 0 0,1 0 0,-1 0 0,0 0 0,0 0 0,0 0 0,0 0 0,0 0 0,0 0 0,0 0 0,0 0 0,0 0 0,0-1 0,0 1 0,0 0 0,0 0 0,0 0 0,0 0 0,0 0 0,0 0 0,0 0 0,0 0 0,0 0 0,0 0 0,0-1 0,0 1 0,0 0 0,0 0 0,0 0 0,0 0 0,0 0 0,0 0 0,0 0 0,0 0 0,0 0 0,0 0 0,0 0 0,0-1 0,0 1 0,0 0 0,0 0 0,0 0 0,0 0 0,0 0 0,0 0 0,0 0 0,0 0 0,0 0 0,-1 0 0,1 0 0,13 2 0,13 6 0,22 10 0,-18-8 0,39 20 0,-68-30 0,1 1 0,-1 0 0,1-1 0,-1 1 0,0 0 0,1 0 0,-1 0 0,0 0 0,0 0 0,1 0 0,-1 0 0,0 0 0,0 0 0,0 1 0,0-1 0,-1 0 0,1 1 0,0-1 0,-1 1 0,1-1 0,0 1 0,-1-1 0,0 1 0,1 2 0,-1-2 0,-1 0 0,0 0 0,1 0 0,-1 0 0,0 0 0,0 0 0,0 0 0,0 0 0,0 0 0,0-1 0,-1 1 0,1-1 0,0 1 0,-1-1 0,-3 3 0,-5 4 0,0-1 0,0-1 0,-1 0 0,0 0 0,-14 4 0,-54 9 103,61-16-592,0 0-1,-34 13 1,35-8-6337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6:39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24575,'4'56'0,"2"0"0,23 90 0,-24-120 0,1-1 0,2 1 0,0-1 0,12 24 0,-2-11 0,-13-24 0,2-1 0,-1 1 0,2-1 0,0 0 0,0-1 0,1 0 0,13 13 0,-8-11 0,1 1 0,0 0 0,1-2 0,1 1 0,1-2 0,-1 0 0,26 11 0,-6-9-341,1-1 0,1-3-1,44 7 1,-68-14-6485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6:41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24575,'1'0'0,"0"1"0,0-1 0,-1 1 0,1-1 0,0 1 0,0 0 0,-1-1 0,1 1 0,0 0 0,-1-1 0,1 1 0,-1 0 0,1 0 0,-1 0 0,1-1 0,-1 1 0,0 0 0,1 0 0,-1 0 0,0 0 0,0 0 0,0 0 0,0 0 0,1 1 0,2 28 0,-3-28 0,5 84 0,-5-52 0,2 0 0,2-1 0,1 1 0,15 55 0,37 53 0,-35-92 0,29 96 0,-48-134 0,0 0 0,0-1 0,1 1 0,0-1 0,1 1 0,1-1 0,0-1 0,0 1 0,1-1 0,0 0 0,1 0 0,0-1 0,12 10 0,32 37 0,-37-39 0,0-1 0,32 26 0,-33-33 0,1-1 0,0-1 0,1 0 0,0-1 0,29 7 0,-12-3 0,-22-7-273,1-1 0,-1-1 0,1 1 0,22-2 0,-19 0-6553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6:5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24575,'87'18'0,"151"-17"0,-122-2 0,-11-13-1365,-84 12-5461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6:55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24575,'0'16'0,"0"1"0,2-1 0,-1 1 0,5 15 0,-3-23 0,0 0 0,1-1 0,-1 1 0,1-1 0,1 0 0,0-1 0,0 1 0,12 13 0,12 11 0,2-2 0,1 0 0,2-2 0,0-2 0,47 27 0,-33-28 0,1-3 0,1-1 0,0-3 0,54 11 0,-75-22 0,0-2 0,0-2 0,0 0 0,0-2 0,0-1 0,0-2 0,40-6 0,-66 8 0,-1 0 0,0-1 0,0 1 0,0 0 0,0-1 0,1 1 0,-1-1 0,0 0 0,0 0 0,0 0 0,0 0 0,0 0 0,-1 0 0,1 0 0,0-1 0,0 1 0,-1-1 0,1 1 0,-1-1 0,3-3 0,-4 4 0,0-1 0,0 1 0,0-1 0,0 0 0,0 1 0,0-1 0,0 1 0,0-1 0,0 0 0,-1 1 0,1-1 0,-1 1 0,1-1 0,-1 1 0,0 0 0,0-1 0,0 1 0,1 0 0,-1-1 0,0 1 0,-2-1 0,-7-9 0,0 1 0,-2 0 0,1 0 0,-19-10 0,-72-49 0,98 69 0,10 9 0,17 12 0,32 6 0,-45-24 0,0 1 0,0 1 0,-1-1 0,1 2 0,-1-1 0,0 1 0,-1 1 0,12 10 0,-19-16 0,-1 0 0,1 0 0,0 1 0,-1-1 0,1 0 0,-1 0 0,0 1 0,1-1 0,-1 0 0,0 0 0,0 1 0,0-1 0,0 0 0,0 1 0,0-1 0,0 0 0,0 1 0,-1-1 0,1 0 0,0 0 0,-1 1 0,1-1 0,-1 0 0,1 0 0,-1 0 0,0 1 0,-1 1 0,-30 34 0,15-19 0,-2 8-69,11-17-190,0 1 0,1 0-1,0 1 1,-9 21 0,9-14-6567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8:0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24575,'5'4'0,"-1"-1"0,0 0 0,1 1 0,0-1 0,0-1 0,0 1 0,0-1 0,0 0 0,0 0 0,1-1 0,-1 1 0,1-1 0,-1 0 0,11 0 0,6-1 0,0-1 0,34-6 0,9-1 0,47-1 0,34-1 0,192 26 0,-75 5 0,-93-7 0,184 6 0,-82-38-1365,-256 18-5461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3:47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24575,'-2'94'0,"8"-35"0,-4-40 0,0 1 0,-1 0 0,0-1 0,-2 1 0,0 0 0,-7 29 0,-3-4 0,5-15 0,-2 0 0,-1 0 0,-1-1 0,-28 55 0,37-84 0,1 0 0,0 1 0,0-1 0,0 0 0,0 0 0,-1 1 0,1-1 0,0 0 0,0 0 0,0 0 0,-1 1 0,1-1 0,0 0 0,0 0 0,-1 0 0,1 0 0,0 0 0,0 0 0,-1 1 0,1-1 0,0 0 0,-1 0 0,1 0 0,0 0 0,0 0 0,-1 0 0,1 0 0,0 0 0,-1 0 0,1 0 0,0 0 0,0 0 0,-1-1 0,1 1 0,0 0 0,-1 0 0,1 0 0,0 0 0,0 0 0,0-1 0,-1 1 0,1 0 0,0 0 0,0 0 0,-1 0 0,1-1 0,0 1 0,0-1 0,-14-20 0,-5-28 0,14 26 0,5 18 0,-1 0 0,0 0 0,0 0 0,-1 0 0,1 0 0,-1 0 0,0 0 0,-4-7 0,18 48 0,-8-30 0,0 0 0,0 0 0,1 0 0,0 0 0,0-1 0,0 0 0,7 6 0,-9-9 0,-1-1 0,0 0 0,1 0 0,-1 0 0,0 0 0,1 0 0,-1 0 0,1-1 0,-1 1 0,1-1 0,0 0 0,-1 0 0,1 0 0,-1 0 0,1 0 0,0 0 0,-1-1 0,1 1 0,-1-1 0,1 0 0,-1 1 0,0-1 0,4-2 0,8-4-341,0 0 0,0-1-1,12-10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8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1 24575,'0'19'0,"1"0"0,0-1 0,2 1 0,6 28 0,-5-36 0,0 0 0,0-1 0,1 0 0,0 0 0,1 0 0,0-1 0,0 0 0,1 0 0,9 9 0,20 17 0,2-3 0,0-1 0,3-1 0,0-2 0,2-3 0,63 29 0,286 96 0,-272-114 0,79 29 0,-189-59 0,0 1 0,1 0 0,-2 1 0,1 0 0,-1 1 0,-1 0 0,1 0 0,-2 0 0,1 1 0,11 21 0,7 6 0,251 275 0,-24-32 0,-207-223 0,0-2 0,-3 1 0,-2 3 0,53 103 0,-45-67 0,-26-53 0,-2 1 0,19 55 0,-26-55 0,-7-24 0,0 1 0,-2 0 0,5 30 0,-4 0 0,-1-19 0,0 46 0,3 24 0,-5-79 0,0 0 0,-2 0 0,0 1 0,-2-1 0,-3 24 0,0-23 0,0 0 0,-2 0 0,0-1 0,-2 1 0,0-2 0,-2 1 0,0-1 0,-2 0 0,0-1 0,-27 33 0,26-36 0,1 0 0,-16 28 0,-19 26 0,-94 122 0,118-171 0,19-18 0,-1 0 0,1 0 0,0 0 0,1 0 0,-1 1 0,1 0 0,-4 7 0,-30 70 0,-41 138 0,15-35 0,52-161 0,-1-1 0,-1 0 0,-20 29 0,17-30 0,2 1 0,-22 45 0,-64 144 0,71-155 0,10-13 0,14-32 0,1-1 0,-1 0 0,-1 0 0,0 0 0,-1 0 0,0-1 0,-1 0 0,1 0 0,-2-1 0,-11 11 0,-4-4 0,0 0 0,0-1 0,-2-1 0,0-2 0,0 0 0,-1-2 0,-38 10 0,-102 34 0,-123 47 0,-49 2 0,316-96 0,0 2 0,0 0 0,1 2 0,0 0 0,1 1 0,-29 23 0,-127 76 0,40-22 0,-19 9 0,-58 51 0,212-148 0,1 0 0,0 1 0,0-1 0,-1 0 0,1 0 0,-1-1 0,1 1 0,-1 0 0,1 0 0,-1-1 0,0 1 0,1-1 0,-1 1 0,0-1 0,1 0 0,-1 0 0,0 1 0,0-1 0,1 0 0,-3-1 0,3 1 0,0-1 0,0 0 0,0 0 0,-1 1 0,1-1 0,0 0 0,0 0 0,1 0 0,-1 0 0,0 0 0,0 0 0,0 0 0,1 0 0,-1-1 0,0 1 0,1 0 0,-1 0 0,1 0 0,-1-3 0,-1-9 0,0 0 0,1 1 0,0-1 0,1-17 0,1 18 0,2-168 0,-12 286 0,5-78 0,1 0 0,1 54 0,2-80 0,0 0 0,1 0 0,-1 0 0,0 0 0,1 0 0,-1 0 0,1 0 0,0 0 0,0 0 0,0-1 0,0 1 0,0 0 0,0 0 0,0-1 0,1 1 0,-1-1 0,0 1 0,1-1 0,-1 0 0,1 1 0,0-1 0,-1 0 0,1 0 0,0 0 0,0 0 0,0-1 0,0 1 0,0 0 0,2 0 0,7 1 0,0-1 0,0 0 0,0-1 0,18-1 0,-19 0 0,-1 1 0,1 0 0,0 1 0,10 1 0,65 26 0,-78-28-1365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8:1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24575,'-12'1'0,"0"1"0,0 1 0,0 0 0,0 0 0,0 1 0,-21 11 0,-18 5 0,26-14 0,-1 0 0,0-2 0,1-2 0,-36 1 0,32-2 0,25-1 0,0 0 0,0 1 0,0-1 0,0 1 0,0 0 0,1 0 0,-1 1 0,0-1 0,1 1 0,-1 0 0,1 0 0,-1 0 0,1 0 0,0 0 0,0 1 0,0-1 0,0 1 0,0 0 0,1 0 0,-1 0 0,1 0 0,0 1 0,0-1 0,0 1 0,0-1 0,1 1 0,-1 0 0,1-1 0,0 1 0,-1 7 0,-1 10 0,0 1 0,2 0 0,0 1 0,4 30 0,-2-9 0,0 19 0,12 83 0,-8-106 0,-5-28 0,2-1 0,-1 1 0,2 0 0,-1-1 0,1 0 0,7 16 0,-9-24 0,4 6 0,0 0 0,-1 1 0,0-1 0,-1 1 0,0 0 0,0 1 0,-1-1 0,-1 0 0,0 1 0,0 12 0,0-11 0,0-1 0,0 0 0,1 1 0,0-1 0,1 0 0,1 0 0,7 19 0,-5-17 0,-1 0 0,-1 0 0,0 1 0,3 27 0,-7 73 0,-2-90 0,1 1 0,1 0 0,2-1 0,0 1 0,1-1 0,14 48 0,-15-66 0,1 0 0,1-1 0,-1 1 0,1-1 0,0 0 0,0 0 0,0 0 0,1-1 0,0 1 0,0-1 0,0 0 0,0-1 0,0 1 0,11 4 0,7 3 0,1-2 0,32 10 0,-53-18 0,15 2 0,0 1 0,0-2 0,0-1 0,0 0 0,21-2 0,-14 0 0,-1 1 0,25 4 0,173 20 0,-183-21 0,30 6 0,-40-4 0,48 1 0,63 11 0,99 1 0,-35 0 0,-138-18 0,62-2 0,-125 2 0,0 0 0,-1-1 0,1 0 0,0 0 0,0 0 0,-1 0 0,1 0 0,-1 0 0,1-1 0,-1 1 0,1-1 0,-1 0 0,0 1 0,0-1 0,0 0 0,0 0 0,0-1 0,0 1 0,0 0 0,-1-1 0,1 1 0,-1-1 0,0 1 0,0-1 0,0 0 0,1-3 0,2-10 0,0 0 0,-1-1 0,1-27 0,1-7 0,8-11 0,4-70 0,-10 70 0,2-34 0,-8 54 0,11-76 0,-6 57 0,-3-1 0,-5-74 0,-1 25 0,5 31 0,-4-86 0,-14 93-1365,15 59-5461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5:18:1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785 77 24575,'-3'-3'0,"-1"0"0,1 1 0,-1 0 0,0-1 0,0 1 0,0 1 0,0-1 0,0 0 0,-1 1 0,1 0 0,-7-1 0,1-1 0,-43-11 0,-1 2 0,0 2 0,0 3 0,-1 2 0,0 3 0,-88 7 0,125-3 0,0 2 0,0-1 0,1 2 0,-1 1 0,1 0 0,0 1 0,0 1 0,-21 13 0,-25 7-1365,52-21-5461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0:07.715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 23 24575,'13'0'0,"9"0"0,39 0 0,1 0 0,30 0 0,-15 0 0,-7 0 0,5 0 0,-11 0 0,0 0 0,14 0 0,-2 0 0,24 0 0,-37 0 0,-9 0 0,-1 0 0,-8 0 0,6 0 0,-15 0 0,15 0 0,-15 0 0,6 0 0,0 0 0,-6 0 0,7 0 0,-10-10 0,-6 7 0,-2-7 0,0 10 0,-5 0 0,6 0 0,-8 0 0,0 0 0,1 0 0,-1 0 0,0 0 0,-5 0 0,5 0 0,-10 0 0,9 0 0,-9 0 0,4 0 0,-5 0 0,0 0 0,5 0 0,-3 0 0,3 0 0,0 0 0,-4 0 0,9 0 0,-8 0 0,3 0 0,0 0 0,1 0 0,0 0 0,4 0 0,-3 0 0,4 0 0,-5 0 0,4 0 0,-4 0 0,1 0 0,3 0 0,-4 0 0,5 0 0,1 0 0,-1 0 0,0 0 0,22 0 0,-16 0 0,23 0 0,-20 0 0,7 0 0,-1 0 0,1 0 0,0 0 0,8 0 0,-6 0 0,15 0 0,-15 0 0,6 0 0,-8 0 0,8 0 0,-6 0 0,7 0 0,-10 0 0,1 0 0,0 0 0,8 0 0,2 0 0,9 0 0,1 0 0,-1 0 0,0 0 0,1 0 0,-10 0 0,-1 0 0,-10 0 0,-6 0 0,-2 0 0,-7 0 0,-4 0 0,-2 0 0,0 0 0,-4 0 0,9 0 0,-4 0 0,13 0 0,0 0 0,17 0 0,-7 0 0,15 0 0,0 0 0,-5 0 0,2 0 0,-21 0 0,5 0 0,-12 0 0,5 0 0,1 0 0,-6 0 0,5 0 0,-7 0 0,-5 0 0,-1 0 0,-5 0 0,0 0 0,1 0 0,-1 0 0,0 0 0,0 0 0,5 0 0,8 0 0,7 0 0,6 0 0,1 0 0,-7 0 0,-2 0 0,-7 0 0,-4 0 0,-2 0 0,-8 3 0,-1 1 0,-3-1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0:14.628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 1 24575,'3'15'0,"-1"16"0,-2-2 0,0 46 0,0-33 0,0 55 0,0-55 0,0 55 0,0-55 0,0 42 0,0-27 0,0 9 0,0 9 0,7-9 0,-6 1 0,6 7 0,-1-18 0,-4 8 0,10 0 0,-10-8 0,5-1 0,-7-4 0,6-6 0,-5 8 0,5-9 0,0 7 0,-4 4 0,3 1 0,1 8 0,-4-10 0,4-1 0,-6 0 0,0 11 0,6-8 0,-5 7 0,11-9 0,-11-1 0,5-9 0,0 7 0,-4-7 0,3 1 0,-5 6 0,6-7 0,-4 9 0,3 0 0,-5 0 0,0 11 0,0-8 0,7 19 0,-5-20 0,12 20 0,-13-19 0,6 8 0,-7-11 0,6 0 0,-4 11 0,3-17 0,-5 15 0,6-18 0,-4 9 0,4 0 0,1 11 0,-6 3 0,6 9 0,0 1 0,-5 0 0,10-10 0,-10 7 0,4-7 0,1 10 0,-6-11 0,7-8 0,0 0 0,-6 19-292,2-11 1,1-1 291,1 16 0,-5-30 0,0 0 0,6 29 0,-7-29 0,0-1 0,0 30 0,0 10 0,8-1 0,-6-9 0,12 9 0,-12-12 0,5 0 0,-7 13 0,0-10 0,6-1 0,-5-5 0,5-7 0,-6 9 0,7 2 0,-5-12 0,4 8 0,-6-18 0,7 18 0,-5-18 0,4 17 0,0-17 0,-4 8 0,4-11 0,-6-8 0,0 6 0,6-7 0,-5 1 0,5-3 0,-6-15 0,0 5 0,4-12 0,-3 5 0,3-7 583,1 7-583,-4-5 0,8 14 0,-8-14 0,3 6 0,-4-7 0,5-1 0,-4 0 0,7 1 0,-7-1 0,3 0 0,0 1 0,-3-1 0,7 0 0,-7 7 0,3-5 0,0 6 0,2-1 0,-1-5 0,4 0 0,-9-3 0,8-4 0,-7 6 0,6-6 0,-3-1 0,0 0 0,2-4 0,-2 4 0,0 0 0,2-3 0,-2 3 0,0-5 0,2 0 0,-2 0 0,0 0 0,2-3 0,-2 2 0,3-5 0,0 5 0,0-2 0,0 3 0,0 0 0,0-1 0,0 1 0,5 1 0,-4-1 0,4 1 0,0 0 0,-3 5 0,9-3 0,-9 2 0,8-3 0,-9-2 0,9 6 0,-8-4 0,8 4 0,-9-6 0,9 2 0,-4-1 0,1 0 0,3 1 0,-4 4 0,5-3 0,-4 2 0,3-3 0,-4-1 0,5 1 0,1 1 0,-6-2 0,4 1 0,-9-2 0,9 2 0,-3-5 0,-1 3 0,4-2 0,-9 2 0,9-2 0,-3 2 0,-1-6 0,4 8 0,-9-8 0,9 7 0,-8-7 0,8 3 0,-4-4 0,0 3 0,13-2 0,-4 2 0,6 1 0,-3-3 0,-7 3 0,7-4 0,-5 4 0,12-3 0,-5 3 0,7-4 0,0 5 0,-1-4 0,1 4 0,0-5 0,-1 0 0,1 5 0,8-3 0,-6 3 0,15 0 0,-15-3 0,14 4 0,-14-1 0,6-4 0,-8 4 0,0 0 0,-7-4 0,-2 4 0,0-5 0,-10 0 0,9 4 0,-11-3 0,5 3 0,1-4 0,-1 0 0,0 4 0,1-3 0,-1 3 0,0 0 0,-5-3 0,4 3 0,0 1 0,-3-4 0,6 7 0,-7-7 0,6 3 0,-1-4 0,0 0 0,1 4 0,6-3 0,-5 7 0,5-7 0,0 3 0,-5 0 0,5-3 0,-7 3 0,-4-1 0,3-2 0,-4 2 0,0-3 0,0 3 0,-1-2 0,-4 2 0,9-3 0,-4 0 0,1 0 0,3 0 0,-4 0 0,5 0 0,1 0 0,6 0 0,-5 0 0,0 0 0,4 0 0,-14 0 0,14 0 0,-11 0 0,5 0 0,-4 0 0,3 0 0,-9 0 0,4 0 0,-5 0 0,0 0 0,0 3 0,-1-3 0,-1 3 0,2-3 0,7 0 0,-5 0 0,12 0 0,-13 0 0,9 0 0,-9 0 0,4 0 0,-5 0 0,0 0 0,0 0 0,0 0 0,0 0 0,-1 0 0,7 0 0,0 0 0,5 0 0,0 0 0,1 0 0,-6 0 0,4 0 0,-4 0 0,1 0 0,-2 0 0,-5 0 0,3 0 0,-2 0 0,2 0 0,-6-2 0,-4-5 0,-3-3 0,-4-1 0,0 2 0,3 2 0,-1 1 0,2-1 0,-3 1 0,1 1 0,-1-1 0,3 0 0,-3 2 0,2-2 0,-3 2 0,-1-3 0,4-6 0,-2 8 0,5-6 0,-5 7 0,2-3 0,1 0 0,-3 4 0,5-4 0,7 12 0,0-4 0,6 5 0,-5 1 0,0-7 0,0 3 0,3 1 0,-2 0 0,7 4 0,-1 0 0,4 1 0,7 1 0,-5-1 0,12 2 0,-5 4 0,0-3 0,-2 7 0,-7-9 0,-5 3 0,-1-6 0,0 1 0,-3 0 0,3-3 0,-5 1 0,-3-3 0,-1 4 0,-3-2 0,0 1 0,0 0 0,0 0 0,0 0 0,-3 0 0,-1-3 0,-2 0 0,-7 1 0,5-3 0,-4 3 0,0-4 0,3 3 0,-3-2 0,0 2 0,4-3 0,-5 0 0,1 0 0,4 0 0,-4 0 0,5 0 0,-1 0 0,1 0 0,-5 0 0,4 0 0,-4 3 0,0-2 0,3 2 0,-3-3 0,5 0 0,0 0 0,0 0 0,-1 0 0,2 0 0,-1 3 0,1-3 0,-1 3 0,1 0 0,0-3 0,0 6 0,-1-6 0,1 6 0,-1-6 0,0 6 0,0-2 0,0 0 0,-5 3 0,3-3 0,-3 4 0,5-1 0,-5 1 0,3 0 0,-3 0 0,8-1 0,-2-3 0,2 2 0,-3-2 0,3 3 0,-3-3 0,4 2 0,-1-3 0,-2 0 0,5 2 0,-5-1 0,6 1 0,-3-4 0,7-7 0,5-3 0,6-8 0,-2 8 0,4-4 0,-1 1 0,-2 3 0,10-2 0,-15 4 0,6 3 0,-8-3 0,0 7 0,-4-4 0,0 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0:20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24575,'82'0'0,"-33"0"0,19 0 0,4 0 0,14 0 0,1 0 0,9 0 0,-35 0 0,27 0 0,-11 0 0,-11 0 0,-11 0 0,-13 0 0,-15 0 0,-2 0 0,-6 0 0,-6 0 0,4 4 0,-4-3 0,1 3 0,3 0 0,3-3 0,0 3 0,11-4 0,-4 0 0,0 0 0,5 0 0,-5 0 0,0 0 0,5 0 0,-5 0 0,6 0 0,1 0 0,-7 0 0,5 0 0,-12 0 0,5 0 0,-7 0 0,-5 0 0,4 0 0,-8 0 0,8 0 0,-4 0 0,5 0 0,1 0 0,-1 0 0,0 0 0,1 0 0,-1 0 0,0 0 0,1 0 0,-1 0 0,7 0 0,2 0 0,7 0 0,8 0 0,2 0 0,9 0 0,0 0 0,-8 0 0,6 0 0,-15 0 0,6 0 0,-8 0 0,-1 0 0,1 0 0,0 0 0,-1 0 0,10 0 0,-14 0 0,11 0 0,-20 0 0,5 0 0,-11 0 0,-2 0 0,-5 0 0,0 0 0,0 0 0,0 0 0,0 0 0,-1 0 0,0 0 0,1 0 0,-1 0 0,1 0 0,0 0 0,6 0 0,-4 0 0,9 0 0,-9 0 0,3 0 0,-5 0 0,-3 0 0,-1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0:31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24575,'15'0'0,"34"0"0,-2 0 0,35 0 0,7 0 0,4 0 0,-11 0 0,17 0 0,-17 0 0,10 0 0,-3 0 0,-12 0 0,-10 0 0,-3 0 0,-20 0 0,-1 0 0,-10 0 0,1 0 0,-7 0 0,5 0 0,-5 0 0,-1 0 0,0 0 0,-8 0 0,-5 0 0,4 0 0,-8 0 0,3 0 0,-6 0 0,0 0 0,-2 0 0,-2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0:36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24575,'-3'21'0,"1"21"0,2 16 0,0 31 0,0 4-848,-1-41 0,2 1 848,2 6 0,2-1 0,4 38-165,-1-39 0,2 0 165,14 36 0,-14-41 0,0 0 0,14 40 0,-8-3 0,-1-12 0,1-1 0,-1 2 0,0-1 0,1 0 0,-2-11 0,1 8 0,-1-18 0,0 8 0,0 0 0,0-9 0,0 9 0,-2-19 0,1 6 0,-1-7 0,1 9 0,1 0 0,-2-8 0,1 6 0,-1-7 0,1 1 0,0 6 0,-7-15 0,6 15 0,-6-15 0,7 15 0,0-6 0,0 8 0,0 0 0,0-8 1236,0 6-1236,-1-7 790,0 1-790,0-3 0,0 1 0,0-7 0,0 6 0,-1-8 0,0-1 0,1 10 0,5-8 0,-3 16 0,2-15 0,3 15 0,-5-6 0,4-1 0,1 7 0,-5-6 0,5 8 0,0 1 0,4 9 0,-3-15 0,9 24 0,-7-15 0,9 20 0,-1 0 0,1 0 0,-2-10 0,1 7 0,-9-27 0,5 15 0,-6-18 0,0 1 0,5 6 0,-7-15 0,8 15 0,-2-6 0,3 8 0,8 11 0,-6-8 0,8 18 0,-2-9 0,5 5 0,-17-25 0,2-2 0,22 24 0,-8 2 0,4-11 0,-18-21 0,16 11 0,-9-10 0,8 2 0,-6 5 0,5-3 0,-5 4 0,6-6 0,2 9 0,-9-9 0,8 9 0,-9-12 0,0 0 0,3-6 0,-3 5 0,-5-14 0,11 16 0,-11-16 0,13 16 0,-6-13 0,5 13 0,-4-14 0,-6 5 0,3-8 0,-5 0 0,6 1 0,1 1 0,-7-7 0,5 0 0,-5-1 0,0-3 0,5 4 0,-6-6 0,8 1 0,-7 0 0,5 0 0,-5-1 0,-1 0 0,6 1 0,-12-2 0,5 1 0,-6 0 0,6 0 0,-5-1 0,20 6 0,-18-9 0,11 7 0,-8-7 0,2 5 0,0-1 0,5 1 0,-12-6 0,5 4 0,0-3 0,-5 4 0,12 0 0,-12 0 0,12-4 0,-6 3 0,8-3 0,-7 0 0,5 4 0,3-9 0,1 4 0,7 0 0,-10-4 0,1 4 0,8 1 0,18-4 0,31 4 0,-3-6 0,-38 0 0,0 0 0,27 0 0,-10 0 0,7 0 0,-7 0 0,-1 0 0,-2 0 0,-11 0 0,0 0 0,-8 0 0,-3 0 0,1 0 0,-7 0 0,6 0 0,-15 0 0,5 0 0,-12 0 0,5 0 0,0 4 0,-5-2 0,5 7 0,0-3 0,-5-1 0,12 5 0,-12-5 0,12 6 0,-5-1 0,0 1 0,5 0 0,-12-2 0,12-3 0,-12 2 0,5-3 0,0 5 0,-5 0 0,5-4 0,-7 2 0,1-7 0,-1 7 0,0-3 0,1 0 0,-1 3 0,0-7 0,0 7 0,7-2 0,-5 0 0,6 3 0,-8-8 0,8 7 0,-5-3 0,12 0 0,-13 3 0,5-7 0,-7 3 0,1-4 0,6 5 0,-5-4 0,12 4 0,-5-5 0,6 0 0,1 0 0,-1 5 0,10-4 0,-7 4 0,6-5 0,-8 0 0,-1 0 0,-6 0 0,5 0 0,-5 0 0,0 0 0,5 0 0,-12 4 0,5-3 0,-7 4 0,1-5 0,-1 0 0,0 0 0,0 0 0,-4 0 0,3 0 0,-9 0 0,9 4 0,-4-3 0,1 6 0,3-6 0,-4 2 0,5 1 0,9 1 0,-7 4 0,7 0 0,-9 0 0,7-4 0,-5 4 0,5-4 0,-7 4 0,1 0 0,6-4 0,-10 2 0,8-2 0,-9 3 0,-1 1 0,4-5 0,-9 3 0,9-3 0,-8 1 0,3 2 0,0-6 0,-4 2 0,4 0 0,0-2 0,-3 5 0,3-5 0,-5 2 0,5 1 0,-4-3 0,9 3 0,-9-1 0,10-2 0,-10 5 0,9-5 0,-4 2 0,5 1 0,-4-3 0,3 7 0,-4-7 0,5 7 0,-4-7 0,6 7 0,-6-8 0,2 7 0,1-7 0,-8 4 0,8-4 0,-4 4 0,0-3 0,4 3 0,-8-1 0,8-2 0,-9 2 0,9-3 0,-8 0 0,8 0 0,-4 0 0,0 0 0,4 0 0,-3 0 0,-1 0 0,4 0 0,-4 0 0,1 0 0,3 4 0,-4-3 0,0 3 0,4-4 0,-3 0 0,-1 0 0,4 0 0,-9 3 0,4-2 0,-5 2 0,0-3 0,0 3 0,1-2 0,-1 2 0,0-3 0,0 0 0,0 0 0,0 0 0,5 4 0,-4-3 0,4 3 0,3-4 0,-5 0 0,5 3 0,-8-2 0,0 2 0,5-3 0,-4 3 0,4-2 0,0 6 0,-3-6 0,3 4 0,0-1 0,-4-3 0,4 3 0,0-4 0,-3 3 0,8-2 0,-9 2 0,9-3 0,-4 0 0,5 4 0,-4-3 0,3 3 0,-4-4 0,0 0 0,-1 0 0,0 0 0,-3 0 0,3 0 0,-5 0 0,0 0 0,0 0 0,0 0 0,0 0 0,0 0 0,0 0 0,0 0 0,5 0 0,2 0 0,-1 0 0,4 0 0,-4 0 0,0 0 0,-1 0 0,-4 0 0,-1 0 0,0 0 0,0 0 0,0 0 0,0 0 0,-1 0 0,1 0 0,0 0 0,0 0 0,-1 0 0,0 0 0,1 0 0,-1 0 0,1 0 0,-1 0 0,0 0 0,0 0 0,-3-5 0,-1-4 0,-2 2 0,0-1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0:24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24575,'0'10'0,"0"-1"0,0-2 0,0 0 0,0 0 0,0 5 0,0 1 0,0 5 0,0 7 0,0 2 0,0 16 0,0 1 0,0 9 0,0 0 0,0 11 0,0-8 0,0 7 0,0 1 0,0-8 0,0 7 0,0-9 0,0-1 0,0 11 0,6-9 0,9 20 0,8-9 0,8 11 0,0 0 0,0 0 0,6-7 0,-4 6 0,2-17 0,2 8 0,11 6 0,-8-11 0,14 13 0,-17-17 0,9 4 0,0 0 0,1-1 0,-2 0 0,8 1 0,-8-10 0,5-3 0,-7 1 0,-3-8 0,3 8 0,-3-10 0,3 9 0,-3-6 0,3 6 0,0 1 0,7-5 0,-2 15 0,12-12 0,-6 11 0,8-11 0,-24-10 0,1-1 0,14 5 0,21 24 0,-18-30 0,19 20 0,-3-7 0,7 8 0,-4-1-6784,2-7 6784,-2 8 0,0-11-569,-4 0 569,-24-11 0,0-1 0,16 7 0,-19-8 0,2 1 0,0-6 0,-1-2 0,30 16 0,-6-3 0,3 2 0,-17-13 0,0 0 0,11 7 0,0 1 0,-1-3 0,-2-2 0,-9-9 0,-3 0 0,-4 2 0,-1 0 0,43 17 0,1 1 0,-10 2 0,9-9 0,-22 1 0,7-6 0,-8-1 0,-14-7 0,0-1 0,21 5 0,-22-2 0,-1 0 0,17 1 0,22 14 0,-8-7 0,8 0 0,-12-1 0,0 0 0,-10-2 0,-3-1 0,-11-7 0,-8 2 0,6-3 0,-16 3 0,16-3 0,-6 4 0,8-10 0,0 11 0,1-10 0,-1 10 0,11-9 0,-8 9 0,8-9 0,-1 4 0,-7-1 6502,8-3-6502,-19 2 851,30 1-851,-34-6 0,25 5 0,-23-6 0,1 1 0,1-1 0,6 1 0,4 0 0,1 1 0,8 0 0,0 0 0,-8 0 0,18-6 0,-19 3 0,9-9 0,0 11 0,-8-6 0,7 1 0,1 5 0,-8-5 0,18 7 0,-18-2 0,8 1 0,0 1 0,-8-2 0,8 1 0,-11 0 0,1-1 0,-2 0 0,2 0 0,9 8 0,-7-6 0,18 7 0,-18-2 0,18 3 0,-18 4 0,19 4 0,-19-4 0,7 1 0,14 10 0,-27-10 0,-3-5 0,3 3 0,-6-1 0,0-1 0,4-2 0,0 1 0,5 6 0,-1-1 0,25 5 0,0 4 0,0-13 0,-11 4 0,9-5 0,-28-3 0,15 1 0,-18-9 0,10 2 0,-10-2 0,7 1 0,-6-1 0,8-4 0,1 4 0,-1-11 0,11 12 0,-8-12 0,8 12 0,-11-11 0,-8 8 0,-3-8 0,-9 8 0,1-9 0,0 4 0,-1 0 0,1-4 0,-7 4 0,5 0 0,-6-4 0,8 4 0,-7-5 0,5 0 0,-6 0 0,1 4 0,5-3 0,-5 3 0,7 1 0,14-4 0,-17 4 0,16-5 0,-27 0 0,5 0 0,-7 0 0,1 0 0,-1 0 0,-5 0 0,4 0 0,-3 0 0,4 4 0,0-3 0,0 7 0,8-7 0,-6 7 0,12-7 0,-6 9 0,17-3 0,-7-1 0,15 6 0,-15-6 0,15 1 0,-7 4 0,9-3 0,0 5 0,-9-1 0,8 1 0,-8-1 0,9 2 0,-9-2 0,-2 0 0,-8-1 0,-7-5 0,-7 2 0,-8-7 0,-5 2 0,0-3 0,0 0 0,-3 3 0,2-3 0,-3 3 0,4 0 0,0-3 0,0 4 0,0-1 0,5 2 0,1-1 0,6 0 0,-1 0 0,0-3 0,-5 3 0,5 0 0,-10-3 0,4 3 0,-6-4 0,0 0 0,0 0 0,4 0 0,-2 0 0,1 0 0,-3 0 0,0 3 0,5 2 0,2-1 0,1 3 0,-2-6 0,-2 5 0,-2-5 0,-1 2 0,-4-3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0:26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24575,'0'13'0,"0"4"0,4-4 0,-3 0 0,11 8 0,-7-8 0,8 9 0,-4-4 0,0 0 0,0 1 0,0-1 0,0 0 0,0 1 0,0-1 0,0-5 0,-4-1 0,1-5 0,-5 0 0,2 0 0,0-3 0,-2 2 0,4-5 0,-4 4 0,4-5 0,-2 3 0,0 0 0,3-2 0,-5 5 0,5-5 0,-6 5 0,6-5 0,-6 5 0,3-5 0,-3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3:50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24575,'3'1'0,"1"1"0,-1-1 0,1 0 0,-1 0 0,1 0 0,0-1 0,-1 1 0,1-1 0,0 0 0,-1 0 0,1 0 0,4-1 0,-3 1 0,585-14 0,160 14 0,-484-6 0,-152-2 0,-75 4 0,135 1 40,-97 4-1445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0:28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24575,'9'0'0,"8"0"0,-8 0 0,6 0 0,0 0 0,-6 0 0,11 0 0,-11 0 0,3 0 0,-5 0 0,5 0 0,-4 0 0,4-4 0,-5 4 0,0-4 0,5 0 0,-3 3 0,3-3 0,-5 4 0,0 0 0,0 0 0,0-3 0,0 2 0,0-2 0,0 3 0,0 0 0,0 0 0,0 0 0,-1 0 0,1-3 0,0 2 0,1-2 0,-1 0 0,5 2 0,-4-2 0,4 3 0,-5-3 0,0 2 0,-1-2 0,1 3 0,-1 0 0,0 0 0,-3-4 0,2 4 0,-4-4 0,1 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0:40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0 24575,'4'15'0,"0"-4"0,11 10 0,-7-11 0,6 6 0,-10-9 0,2 0 0,-2 0 0,4 5 0,-4-4 0,3 5 0,-2-1 0,3 1 0,0 0 0,1 4 0,-1-8 0,0 3 0,-4-5 0,2 0 0,-5 0 0,2 0 0,0 0 0,-2 0 0,2-1 0,0-2 0,-2-4 0,-7 0 0,1-2 0,-10 2 0,7 0 0,-2 0 0,3 0 0,1 0 0,0 0 0,-1 0 0,1 0 0,0 0 0,-1 0 0,1 0 0,0 0 0,0 0 0,0 0 0,-1 0 0,1 0 0,-1 0 0,2 0 0,-1 0 0,0 0 0,1 0 0,-1 0 0,0 0 0,0 0 0,0 2 0,0 2 0,0 2 0,2 0 0,-2-2 0,6 2 0,-7-5 0,3 5 0,0-2 0,-2 0 0,2 2 0,-3-2 0,3 2 0,-1-3 0,4 3 0,-2-3 0,7-11 0,0-1 0,4-7 0,-3 3 0,1 6 0,-2 0 0,3-3 0,0 2 0,0-6 0,0 6 0,-3-2 0,2 6 0,-2-2 0,3 2 0,-3-3 0,1 1 0,-2-1 0,3 4 0,-2-3 0,1 2 0,-4-3 0,5 4 0,-3 0 0,1 3 0,-1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31:42.314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 76 24575,'10'0'0,"5"0"0,-1 0 0,5 0 0,0 0 0,-6 0 0,11 0 0,6 0 0,-1 0 0,11 0 0,-20 0 0,5 0 0,-7 0 0,1 0 0,-6 0 0,-1 0 0,-5 0 0,0 0 0,0 0 0,0 0 0,0 0 0,0 0 0,5 0 0,-3 0 0,3 0 0,-2 0 0,-2 0 0,2 0 0,-3 0 0,-1 0 0,1 0 0,0 0 0,0 0 0,0 0 0,0 0 0,0 0 0,12-5 0,-9 4 0,14-4 0,-11 5 0,0 0 0,0 0 0,-6 0 0,0 0 0,0 0 0,0 0 0,-1 0 0,1 0 0,-1 0 0,12 0 0,-8 0 0,21 0 0,0 0 0,-2-4 0,12 3 0,-15-3 0,1 4 0,-2 0 0,-6 0 0,6 0 0,2 0 0,-1 0 0,0-4 0,-13 3 0,-1-3 0,-5 4 0,0 0 0,0 0 0,0 0 0,0 0 0,0 0 0,-1 0 0,13 0 0,-4 0 0,10 0 0,-6-5 0,14 4 0,-10-3 0,17 4 0,-20 0 0,0 0 0,-3 0 0,-8 0 0,3 0 0,-5 0 0,-1 0 0,0 0 0,5 0 0,2 0 0,0 0 0,4 0 0,-8 0 0,23 0 0,-15 0 0,17 0 0,-16 0 0,1 0 0,-6 0 0,-1 0 0,-5 0 0,0 0 0,0 0 0,0 0 0,4 0 0,2 0 0,3 0 0,2-4 0,1 3 0,25-3 0,-12 4 0,21-5 0,-20 4 0,1-4 0,-7 5 0,-7 0 0,-3 0 0,-9 0 0,4 0 0,-5 0 0,-1 0 0,6 0 0,1 0 0,5 0 0,-4-3 0,3 2 0,3-2 0,7 3 0,6 0 0,-6 0 0,6-5 0,-12 4 0,6-3 0,-13 4 0,2 0 0,-3 0 0,50 0 0,-27 0 0,46 0 0,-53 0 0,11 0 0,-26 0 0,4 0 0,-12 0 0,6 0 0,0 0 0,18 0 0,-9 0 0,15 0 0,-22 0 0,16 0 0,-15 0 0,11 0 0,-13 0 0,4 0 0,-10 0 0,3 0 0,-5 0 0,7 0 0,15 0 0,-5 0 0,7 0 0,-12 0 0,-9 0 0,4 0 0,-5 0 0,0 0 0,2 0 0,4 0 0,2 0 0,10 0 0,-5 0 0,0 0 0,-3 0 0,-9 0 0,4 0 0,-5 0 0,0 0 0,-3 0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0.80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6:59.84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1.5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2.22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3.08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3.85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4.29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3:55.4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24575,'39'0'0,"21"0"0,103-11 0,1 0 0,-90 9 0,181-1-1365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4.8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5.39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6.53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7.4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8.13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08.62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10.1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10.80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5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5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3:57.2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817 0 24575,'-8'7'0,"0"0"0,-1-1 0,1-1 0,-12 6 0,-22 16 0,25-16 0,-1 0 0,-35 15 0,42-21 0,-22 12 0,2 2 0,-31 24 0,11-8 0,-190 152 0,131-90 0,110-97 0,-1 0 0,1 0 0,0 1 0,-1-1 0,1 0 0,-1 1 0,1-1 0,-1 0 0,1 0 0,0 0 0,-1 0 0,1 1 0,-1-1 0,1 0 0,-1 0 0,1 0 0,-1 0 0,1 0 0,-1 0 0,1 0 0,-1 0 0,1 0 0,0 0 0,-1-1 0,1 1 0,-1 0 0,1 0 0,-1 0 0,1 0 0,-1-1 0,1 1 0,0 0 0,-1 0 0,1-1 0,0 1 0,-1 0 0,0-1 0,-10-22 0,1-29 0,10 44 0,0 4 0,0 0 0,0 0 0,-1 0 0,1 0 0,-1 0 0,0 1 0,0-1 0,0 0 0,-1 1 0,1-1 0,-4-6 0,3 12 0,1-1 0,0 1 0,0-1 0,0 1 0,0-1 0,0 1 0,1 0 0,-1 0 0,0-1 0,1 1 0,-1 4 0,0-5 0,-6 21 0,-14 59 0,19-74 0,2-1 0,-1 0 0,1 1 0,0-1 0,0 0 0,0 1 0,1-1 0,0 0 0,1 1 0,3 10 0,-4-15 0,1-1 0,-1 1 0,0-1 0,1 1 0,-1-1 0,1 1 0,0-1 0,-1 0 0,1 0 0,0 0 0,0 0 0,0 0 0,-1-1 0,1 1 0,0 0 0,0-1 0,0 1 0,0-1 0,0 0 0,1 0 0,-1 0 0,0 0 0,0 0 0,0 0 0,2-1 0,60-9 0,-55 8 0,59-14-1365,-59 14-5461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5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5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5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5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6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6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6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6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6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6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3:58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24575,'148'-12'0,"-54"1"0,-78 10-83,213-8-1199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6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6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1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21:57:57.2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5:56:2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1390 1811 24575,'-5'3'0,"-5"4"0,0-1 0,0 0 0,-1-1 0,0-1 0,0 0 0,-16 3 0,-37 5 0,-1-4 0,-1-3 0,1-4 0,-78-9 0,55 3 0,65 5 0,0-1 0,0-1 0,-35-10 0,-86-21 0,78 28 0,53 6 0,-1-1 0,1-1 0,0-1 0,0 0 0,0-1 0,-18-7 0,-70-42 0,87 45 0,0-1 0,-21-16 0,30 20 0,0-1 0,1 1 0,-1-1 0,1-1 0,-1 1 0,1-1 0,1 1 0,-1-1 0,-4-10 0,1 0 0,-1-1 0,1-1 0,0 0 0,1 0 0,-6-29 0,-1-12 0,-26-78 0,14 55 0,20 63 0,0 0 0,1-1 0,-3-39 0,7 49 0,-1 0 0,2 1 0,-1-1 0,1 1 0,0-1 0,1 1 0,0-1 0,0 1 0,0 0 0,6-12 0,86-200 0,35-36 0,-106 215 0,1 1 0,35-44 0,-40 61 0,-1 1 0,1 1 0,34-32 0,-37 41 0,5-6 0,1 2 0,1 0 0,31-16 0,-29 20 0,8-4 0,1 1 0,64-19 0,-46 23 0,1 2 0,0 3 0,57 2 0,51-6 0,-160 11 0,216-4 0,-116 6 0,-74-2 0,-9-1 0,1 1 0,-1 1 0,0 1 0,0 1 0,20 6 0,44 17 0,39 16 0,-104-34 0,0 0 0,0 2 0,-1 0 0,28 24 0,-11-5 0,1 1 0,40 45 0,-63-63 0,-2 0 0,0 1 0,0 1 0,-1 0 0,0 0 0,-1 0 0,10 30 0,-10-24 0,1-1 0,13 22 0,-14-28 0,-1 0 0,0 0 0,0 1 0,-1 0 0,0 0 0,2 16 0,16 101 0,-20-115 0,-1 0 0,0 0 0,0 0 0,-1 0 0,-1 1 0,-1-1 0,0 0 0,0 0 0,-2 0 0,-7 31 0,9-45 0,1 0 0,-1-1 0,0 1 0,0-1 0,0 1 0,0-1 0,0 0 0,-1 1 0,1-1 0,0 0 0,-3 2 0,-11 15 0,-4 27 0,-23 76 0,-3 10 0,35-110 0,-1 0 0,-1 0 0,-1-1 0,-19 23 0,-13 22 0,32-46 0,0 0 0,-1-1 0,-1-1 0,0 0 0,-1-2 0,0 0 0,-1-1 0,-19 12 0,33-24 0,-45 30 0,-83 39 0,77-46 0,7-3 0,-86 25 0,123-44 13,1 0 1,0 1-1,0 1 0,0 0 0,1 0 0,-11 9 1,-19 12-1472,29-22-5368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0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24575,'376'18'0,"532"-19"0,135 2 0,-734 8 0,200 0 0,-74 9 0,-135-32 0,-163 8 0,70-6 0,36-11 0,79-9 0,-322 32 0,521-56 0,-442 48 0,83-20 0,-161 28 0,0 0 0,0 0 0,-1 0 0,1 0 0,0 0 0,-1 0 0,1 0 0,0-1 0,0 1 0,-1 0 0,1 0 0,0 0 0,-1-1 0,1 1 0,0-1 0,-1 1 0,1 0 0,-1-1 0,1 1 0,-1-1 0,1 1 0,-1-1 0,1 1 0,-1-1 0,1 0 0,-1 1 0,0-1 0,1 0 0,-1 1 0,0-1 0,1-1 0,-2 1 0,1-1 0,-1 1 0,0 0 0,0 0 0,0-1 0,1 1 0,-1 0 0,0 0 0,-1 0 0,1 0 0,0 0 0,0 0 0,0 0 0,-3 0 0,-62-33 0,55 30 0,-53-16 0,25 9 0,60 18 0,0 1 0,-1 1 0,0 1 0,0 1 0,19 14 0,-37-24 0,-1 1 0,1-1 0,-1 1 0,1 0 0,-1-1 0,1 1 0,-1 0 0,0 0 0,0 0 0,0 0 0,0 0 0,0 0 0,-1 0 0,1 0 0,-1 0 0,1 0 0,-1 0 0,0 1 0,0-1 0,1 0 0,-2 0 0,1 0 0,0 1 0,0-1 0,-1 0 0,1 0 0,-1 0 0,0 0 0,1 0 0,-1 0 0,0 0 0,0 0 0,0 0 0,-1 0 0,1 0 0,0-1 0,-4 4 0,-6 7 0,0 0 0,-1-1 0,0 0 0,-15 9 0,13-9 0,-81 59 75,-29 23-1515,106-76-5386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2684 24575,'0'-929'0,"11"802"0,-4 56 0,10-8 0,-3 16 0,3-24 0,-10 61 0,-1-1 0,-2 0 0,-1 0 0,0-38 0,-12-8 0,-1-17 0,20-80 0,-11 163 0,-1-1 0,1 1 0,-1 0 0,0-1 0,-1 1 0,0 0 0,-6-11 0,5 11 0,1-1 0,-1 0 0,1 0 0,1 0 0,0 0 0,-2-12 0,1-248 0,6 133 0,-2 116 0,0 14 0,0 0 0,-1 0 0,1 0 0,-1 0 0,0 0 0,-1 1 0,1-1 0,-1 0 0,0 0 0,0 0 0,0 1 0,-1-1 0,-2-5 0,2 9 0,1 0 0,-1 1 0,0-1 0,1 1 0,-1-1 0,0 1 0,0 0 0,1-1 0,-1 1 0,0 0 0,1 0 0,-1 0 0,0 0 0,0 1 0,1-1 0,-1 0 0,0 1 0,1-1 0,-1 1 0,0 0 0,-2 1 0,-38 19 0,39-19 0,-14 6 0,14-7 0,1 0 0,0-1 0,-1 1 0,1 0 0,0 0 0,0 0 0,0 1 0,0-1 0,0 0 0,0 1 0,0-1 0,1 1 0,-1 0 0,0-1 0,1 1 0,-1 0 0,1 0 0,0 0 0,0 0 0,0 0 0,0 0 0,0 1 0,0-1 0,0 0 0,1 0 0,-2 5 0,2-4 0,0-1 0,-1 0 0,1 0 0,-1 0 0,1 1 0,-1-1 0,0 0 0,0 0 0,0 0 0,0 0 0,0 0 0,-1 0 0,1-1 0,-1 1 0,1 0 0,-1-1 0,1 1 0,-1-1 0,0 1 0,-3 1 0,4-3 0,1 1 0,-1-1 0,0 1 0,0-1 0,0 1 0,0-1 0,0 0 0,1 0 0,-1 1 0,0-1 0,0 0 0,0 0 0,0 0 0,0 0 0,0 0 0,0 0 0,0 0 0,0 0 0,1-1 0,-1 1 0,0 0 0,0 0 0,0-1 0,0 1 0,0-1 0,1 1 0,-1-1 0,0 1 0,0-1 0,1 1 0,-1-1 0,0 0 0,1 1 0,-1-1 0,0 0 0,1 1 0,-1-1 0,1 0 0,0 0 0,-1 0 0,1 1 0,0-1 0,-1 0 0,1 0 0,0 0 0,0 0 0,-1 0 0,1 0 0,0-1 0,-1-9 0,0 1 0,0-1 0,1 0 0,0 1 0,1-1 0,0 1 0,1-1 0,0 1 0,0-1 0,7-15 0,1 3 0,0 1 0,1 0 0,23-31 0,-32 50 0,0 0 0,1 1 0,-1-1 0,1 1 0,0 0 0,0 0 0,0 0 0,0 0 0,0 1 0,0-1 0,0 1 0,0 0 0,1 0 0,-1 0 0,5-1 0,-6 2 0,-1-1 0,1 1 0,-1 0 0,1 0 0,0 0 0,-1 0 0,1 0 0,0 0 0,-1 0 0,1 0 0,-1 1 0,1-1 0,0 1 0,-1-1 0,1 1 0,-1 0 0,1-1 0,-1 1 0,0 0 0,1 0 0,-1 0 0,0 0 0,0 0 0,1 0 0,-1 1 0,0-1 0,0 0 0,0 0 0,0 1 0,-1-1 0,1 1 0,0-1 0,0 3 0,18 83 0,-16-66 0,1-1 0,0 0 0,2-1 0,14 36 0,-7-28 0,-9-17 0,0-1 0,1 1 0,0-1 0,11 15 0,-15-24 0,-1 1 0,0-1 0,0 0 0,0 1 0,0-1 0,1 0 0,-1 0 0,0 1 0,0-1 0,1 0 0,-1 0 0,0 1 0,0-1 0,1 0 0,-1 0 0,0 0 0,1 1 0,-1-1 0,0 0 0,1 0 0,-1 0 0,0 0 0,1 0 0,-1 0 0,0 0 0,1 0 0,-1 0 0,0 0 0,1 0 0,-1 0 0,0 0 0,1 0 0,-1 0 0,0 0 0,1 0 0,-1 0 0,0 0 0,1-1 0,-1 1 0,0 0 0,0 0 0,1 0 0,-1 0 0,1-1 0,6-19 0,-4-25 0,-3 45 0,0-25 0,1 2 0,-1-1 0,-5-34 0,3 50 0,1 1 0,-2-1 0,1 1 0,-1-1 0,0 1 0,0 0 0,0 0 0,-1 0 0,-1 1 0,1 0 0,-9-10 0,8 10-91,0 1 0,-1 0 0,1 0 0,-1 0 0,-1 0 0,1 1 0,0 0 0,-1 1 0,0-1 0,0 1 0,0 0 0,0 1 0,0 0 0,-12-2 0,-5 1-6735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6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6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7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4:04.2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 24575,'37'-2'23,"-1"-2"0,49-11 0,-59 9-228,0 2 0,0 0 1,1 1-1,-1 2 0,1 1 0,30 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7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8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9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24575,'0'-3'0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9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19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24575,'0'0'-8191</inkml:trace>
  <inkml:trace contextRef="#ctx0" brushRef="#br0" timeOffset="1">458 1 24575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0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1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4:05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1677 1 24575,'-50'49'0,"-1"-2"0,-3-2 0,-2-3 0,-2-2 0,-1-2 0,-64 28 0,25-18 0,10-5 0,-156 54 0,-79-14 0,279-74 0,-12 1 0,0 2 0,-90 34 0,-13 24 0,159-70 0,-1 0 0,1 0 0,0 0 0,0 0 0,-1 1 0,1-1 0,0 0 0,0 0 0,-1 0 0,1 0 0,0 0 0,-1 0 0,1 0 0,0 0 0,0 0 0,-1 0 0,1 0 0,0 0 0,-1 0 0,1 0 0,0 0 0,-1 0 0,1 0 0,0 0 0,0 0 0,-1 0 0,1 0 0,0 0 0,0-1 0,-1 1 0,1 0 0,0 0 0,0 0 0,-1 0 0,1-1 0,0 1 0,0 0 0,0 0 0,-1-1 0,1 1 0,0 0 0,0-1 0,0-17 0,12-28 0,-10 39 0,9-35 0,-1 6 0,22-55 0,-32 91 0,0 0 0,0 0 0,0 0 0,0 0 0,0 0 0,0 0 0,0 0 0,0 0 0,0 1 0,1-1 0,-1 0 0,0 0 0,0 0 0,0 0 0,0 0 0,0 0 0,0 0 0,0 0 0,0 0 0,0 0 0,0 0 0,1 0 0,-1 0 0,0 0 0,0 0 0,0 0 0,0 0 0,0 0 0,0 0 0,0 0 0,0 0 0,1 0 0,-1 0 0,0 0 0,0 0 0,0 0 0,0 0 0,0 0 0,0 0 0,0 0 0,0 0 0,0 0 0,0 0 0,0-1 0,1 1 0,-1 0 0,0 0 0,0 0 0,0 0 0,0 0 0,0 0 0,0 0 0,1 17 0,-3 24 0,-15 27 0,11-50 0,2 0 0,0 1 0,-3 27 0,8-44 0,0-1 0,0 0 0,0 1 0,0-1 0,0 0 0,1 0 0,-1 0 0,0 0 0,1 0 0,-1 0 0,1 0 0,-1 0 0,0-1 0,1 1 0,0 0 0,-1-1 0,1 1 0,-1-1 0,1 0 0,0 0 0,-1 1 0,1-1 0,2 0 0,14 4 0,49 31-1365,-50-26-5461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2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1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1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2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3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4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24575,'0'3'0,"0"4"0,-3 1 0,-7 1 0,-7 7 0,-17 8 0,-11 10 0,-12 13 0,-7 3 0,0 4 0,1-1 0,5-6 0,13-9 0,11-10 0,11-10-8191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24575,'3'4'0,"-1"-1"0,1 1 0,0-1 0,0 0 0,0 0 0,0 0 0,1 0 0,-1 0 0,1-1 0,-1 0 0,6 3 0,4 4 0,136 107 0,182 157 0,-193-143-1365,-105-102-5461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4:06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24575,'0'1'0,"1"2"0,2 0 0,2 0 0,3 2 0,3-1 0,7 1 0,5-2 0,8 1 0,5 0 0,4-2 0,-1 0 0,-6-1 0,-7-1 0,-8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24575,'3'0'0,"4"0"0,1 3 0,2 1 0,3 3 0,-2 3 0,7 3 0,3 2 0,1 2 0,-3 1 0,-2-3 0,0-4 0,-4-3-8191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7:3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24575,'-8'5'0,"0"0"0,0 0 0,0 1 0,1 0 0,0 0 0,0 1 0,0 0 0,-8 12 0,-37 68 0,25-39 0,24-42 0,-1 1 0,2-1 0,-1 1 0,1 0 0,0 0 0,0 0 0,1 0 0,0 0 0,0 0 0,1 0 0,0 12 0,3 6 0,0-1 0,8 27 0,5 40 0,-13 24-1365,-4-97-5461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24575,'376'18'0,"532"-19"0,135 2 0,-734 8 0,200 0 0,-74 9 0,-135-32 0,-163 8 0,70-6 0,36-11 0,79-9 0,-322 32 0,521-56 0,-442 48 0,83-20 0,-161 28 0,0 0 0,0 0 0,-1 0 0,1 0 0,0 0 0,-1 0 0,1 0 0,0-1 0,0 1 0,-1 0 0,1 0 0,0 0 0,-1-1 0,1 1 0,0-1 0,-1 1 0,1 0 0,-1-1 0,1 1 0,-1-1 0,1 1 0,-1-1 0,1 1 0,-1-1 0,1 0 0,-1 1 0,0-1 0,1 0 0,-1 1 0,0-1 0,1-1 0,-2 1 0,1-1 0,-1 1 0,0 0 0,0 0 0,0-1 0,1 1 0,-1 0 0,0 0 0,-1 0 0,1 0 0,0 0 0,0 0 0,0 0 0,-3 0 0,-62-33 0,55 30 0,-53-16 0,25 9 0,60 18 0,0 1 0,-1 1 0,0 1 0,0 1 0,19 14 0,-37-24 0,-1 1 0,1-1 0,-1 1 0,1 0 0,-1-1 0,1 1 0,-1 0 0,0 0 0,0 0 0,0 0 0,0 0 0,0 0 0,-1 0 0,1 0 0,-1 0 0,1 0 0,-1 0 0,0 1 0,0-1 0,1 0 0,-2 0 0,1 0 0,0 1 0,0-1 0,-1 0 0,1 0 0,-1 0 0,0 0 0,1 0 0,-1 0 0,0 0 0,0 0 0,0 0 0,-1 0 0,1 0 0,0-1 0,-4 4 0,-6 7 0,0 0 0,-1-1 0,0 0 0,-15 9 0,13-9 0,-81 59 75,-29 23-1515,106-76-5386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2684 24575,'0'-929'0,"11"802"0,-4 56 0,10-8 0,-3 16 0,3-24 0,-10 61 0,-1-1 0,-2 0 0,-1 0 0,0-38 0,-12-8 0,-1-17 0,20-80 0,-11 163 0,-1-1 0,1 1 0,-1 0 0,0-1 0,-1 1 0,0 0 0,-6-11 0,5 11 0,1-1 0,-1 0 0,1 0 0,1 0 0,0 0 0,-2-12 0,1-248 0,6 133 0,-2 116 0,0 14 0,0 0 0,-1 0 0,1 0 0,-1 0 0,0 0 0,-1 1 0,1-1 0,-1 0 0,0 0 0,0 0 0,0 1 0,-1-1 0,-2-5 0,2 9 0,1 0 0,-1 1 0,0-1 0,1 1 0,-1-1 0,0 1 0,0 0 0,1-1 0,-1 1 0,0 0 0,1 0 0,-1 0 0,0 0 0,0 1 0,1-1 0,-1 0 0,0 1 0,1-1 0,-1 1 0,0 0 0,-2 1 0,-38 19 0,39-19 0,-14 6 0,14-7 0,1 0 0,0-1 0,-1 1 0,1 0 0,0 0 0,0 0 0,0 1 0,0-1 0,0 0 0,0 1 0,0-1 0,1 1 0,-1 0 0,0-1 0,1 1 0,-1 0 0,1 0 0,0 0 0,0 0 0,0 0 0,0 0 0,0 1 0,0-1 0,0 0 0,1 0 0,-2 5 0,2-4 0,0-1 0,-1 0 0,1 0 0,-1 0 0,1 1 0,-1-1 0,0 0 0,0 0 0,0 0 0,0 0 0,0 0 0,-1 0 0,1-1 0,-1 1 0,1 0 0,-1-1 0,1 1 0,-1-1 0,0 1 0,-3 1 0,4-3 0,1 1 0,-1-1 0,0 1 0,0-1 0,0 1 0,0-1 0,0 0 0,1 0 0,-1 1 0,0-1 0,0 0 0,0 0 0,0 0 0,0 0 0,0 0 0,0 0 0,0 0 0,0 0 0,1-1 0,-1 1 0,0 0 0,0 0 0,0-1 0,0 1 0,0-1 0,1 1 0,-1-1 0,0 1 0,0-1 0,1 1 0,-1-1 0,0 0 0,1 1 0,-1-1 0,0 0 0,1 1 0,-1-1 0,1 0 0,0 0 0,-1 0 0,1 1 0,0-1 0,-1 0 0,1 0 0,0 0 0,0 0 0,-1 0 0,1 0 0,0-1 0,-1-9 0,0 1 0,0-1 0,1 0 0,0 1 0,1-1 0,0 1 0,1-1 0,0 1 0,0-1 0,7-15 0,1 3 0,0 1 0,1 0 0,23-31 0,-32 50 0,0 0 0,1 1 0,-1-1 0,1 1 0,0 0 0,0 0 0,0 0 0,0 0 0,0 1 0,0-1 0,0 1 0,0 0 0,1 0 0,-1 0 0,5-1 0,-6 2 0,-1-1 0,1 1 0,-1 0 0,1 0 0,0 0 0,-1 0 0,1 0 0,0 0 0,-1 0 0,1 0 0,-1 1 0,1-1 0,0 1 0,-1-1 0,1 1 0,-1 0 0,1-1 0,-1 1 0,0 0 0,1 0 0,-1 0 0,0 0 0,0 0 0,1 0 0,-1 1 0,0-1 0,0 0 0,0 0 0,0 1 0,-1-1 0,1 1 0,0-1 0,0 3 0,18 83 0,-16-66 0,1-1 0,0 0 0,2-1 0,14 36 0,-7-28 0,-9-17 0,0-1 0,1 1 0,0-1 0,11 15 0,-15-24 0,-1 1 0,0-1 0,0 0 0,0 1 0,0-1 0,1 0 0,-1 0 0,0 1 0,0-1 0,1 0 0,-1 0 0,0 1 0,0-1 0,1 0 0,-1 0 0,0 0 0,1 1 0,-1-1 0,0 0 0,1 0 0,-1 0 0,0 0 0,1 0 0,-1 0 0,0 0 0,1 0 0,-1 0 0,0 0 0,1 0 0,-1 0 0,0 0 0,1 0 0,-1 0 0,0 0 0,1 0 0,-1 0 0,0 0 0,1-1 0,-1 1 0,0 0 0,0 0 0,1 0 0,-1 0 0,1-1 0,6-19 0,-4-25 0,-3 45 0,0-25 0,1 2 0,-1-1 0,-5-34 0,3 50 0,1 1 0,-2-1 0,1 1 0,-1-1 0,0 1 0,0 0 0,0 0 0,-1 0 0,-1 1 0,1 0 0,-9-10 0,8 10-91,0 1 0,-1 0 0,1 0 0,-1 0 0,-1 0 0,1 1 0,0 0 0,-1 1 0,0-1 0,0 1 0,0 0 0,0 1 0,0 0 0,-12-2 0,-5 1-6735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9:13:3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24575,'12'0'0,"1237"22"0,-776-9 0,339 30 0,-188-13 0,-376-11 0,-7 0 0,2417-18 0,-1229-4 0,-1062 21 0,27 0 0,1697-21 0,-1082 5 0,-615 17 0,-37-1 0,-231-17 0,438 27 0,306 88 0,-637-80 0,-226-36 0,22 3 0,-1 1 0,0 1 0,0 2 0,51 23 0,-75-27 0,-1 1 0,1 0 0,-1 0 0,0 0 0,0 0 0,0 1 0,-1-1 0,1 1 0,-1 0 0,0 0 0,0 1 0,0-1 0,-1 0 0,3 11 0,12 30 0,0-22 0,0 0 0,1-2 0,1 0 0,1-2 0,0-1 0,1 0 0,28 19 0,53 51 0,-85-72 0,0 1 0,-1 1 0,-1 0 0,0 2 0,-1 0 0,19 39 0,21 38 0,-42-82 0,-1 1 0,0 0 0,-1 1 0,-1 0 0,0 0 0,-1 1 0,0 1 0,-2 0 0,8 33 0,-2 17 0,2 0 0,2-2 0,3 0 0,2-1 0,47 112 0,-53-149 0,2-1 0,26 38 0,-23-38 0,28 55 0,36 105 0,-80-182 0,1-1 0,0 0 0,1 0 0,-1-1 0,1 0 0,0 0 0,-1 0 0,2-1 0,-1 0 0,0 0 0,1-1 0,8 4 0,77 25 0,-63-24 0,1-1 0,-1-2 0,1-1 0,0-3 0,0-1 0,35-5 0,-61 5 0,-1-1 0,0 1 0,0-1 0,0 1 0,0-1 0,0 0 0,0 0 0,0 0 0,0-1 0,0 1 0,0-1 0,0 1 0,0-1 0,0 0 0,-1 0 0,1 0 0,-1 0 0,1 0 0,-1 0 0,0-1 0,3-4 0,19-25 0,-23 32 0,1-1 0,0 0 0,0 1 0,0-1 0,0 1 0,0 0 0,0-1 0,1 1 0,-1 0 0,0 0 0,0 0 0,0 0 0,0 0 0,0 0 0,0 0 0,0 0 0,0 1 0,0-1 0,0 0 0,0 1 0,0 0 0,0-1 0,0 1 0,0-1 0,0 1 0,0 0 0,-1 0 0,3 2 0,23 35 0,-14-19 0,5 1 0,-11-14 0,0 1 0,-1 0 0,0 0 0,0 0 0,0 1 0,7 16 0,-11-22 0,-1 0 0,1 1 0,-1-1 0,0 0 0,1 1 0,-1-1 0,0 0 0,0 1 0,0-1 0,0 0 0,0 0 0,-1 1 0,1-1 0,0 0 0,-1 1 0,1-1 0,-1 0 0,0 0 0,0 0 0,0 0 0,1 0 0,-1 0 0,-1 0 0,1 0 0,0-1 0,0 1 0,0 0 0,-1-1 0,1 1 0,0-1 0,-1 0 0,1 0 0,-1 1 0,0-1 0,-2 1 0,-8 7 0,0-1 0,-1 0 0,0-2 0,0 0 0,0 0 0,0-2 0,-1 0 0,0-1 0,1 0 0,-1-2 0,-26-1 0,38-1 0,-1 0 0,1 0 0,0 0 0,0-1 0,-1 1 0,1-1 0,0 1 0,0-1 0,0 0 0,0 0 0,1 0 0,-1 0 0,0-1 0,1 1 0,-1-1 0,1 1 0,0-1 0,-1 0 0,1 1 0,0-1 0,0 0 0,0 0 0,1 0 0,-1 0 0,0 0 0,1 0 0,0-1 0,-1 1 0,1 0 0,0 0 0,1-7 0,0-11 0,0 0 0,1 0 0,6-33 0,-5 41 0,2-36 0,7-41 0,-11 86 0,0 0 0,0 0 0,0 0 0,0 0 0,0 1 0,1-1 0,-1 0 0,1 1 0,0 0 0,0 0 0,0-1 0,0 1 0,0 1 0,1-1 0,-1 0 0,1 1 0,3-3 0,-5 4 0,0 1 0,1-1 0,-1 1 0,1 0 0,-1 0 0,0-1 0,1 1 0,-1 1 0,0-1 0,1 0 0,-1 0 0,1 1 0,-1-1 0,0 1 0,0-1 0,1 1 0,-1 0 0,0 0 0,0-1 0,1 1 0,-1 0 0,0 1 0,1 0 0,28 38 0,-14-18 0,31 25-1365,-25-27-5461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24575,'0'-3'0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24575,'0'0'-8191</inkml:trace>
  <inkml:trace contextRef="#ctx0" brushRef="#br0" timeOffset="1">458 1 24575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0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24575,'5'7'0,"-1"0"0,0 0 0,-1 1 0,0 0 0,0-1 0,0 1 0,-1 0 0,0 0 0,-1 1 0,1 9 0,0-6 0,1 9 0,6 21 0,-2 1 0,-2 0 0,-1 0 0,-3 0 0,-2 0 0,-5 45 0,-4-4 0,3 1 0,8 131 0,1-78 0,-2 2232-1365,0-2352-5461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9:19:02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1614 823 24575,'-252'14'0,"-12"-1"0,238-13 0,-8-1 0,-1 1 0,0 2 0,1 2 0,-37 7 0,48-6 0,0-2 0,0-1 0,-33 0 0,32-2 0,1 1 0,-1 1 0,-29 6 0,21-1 0,0-1 0,-1-1 0,0-2 0,0-2 0,0-1 0,0-1 0,1-2 0,-1-1 0,-41-11 0,68 13 0,0 1 0,0-1 0,0-1 0,1 1 0,-1-1 0,1 0 0,0 0 0,0 0 0,0-1 0,0 0 0,0 0 0,1 0 0,0-1 0,0 1 0,0-1 0,0 0 0,1 0 0,0 0 0,0-1 0,0 1 0,1-1 0,0 0 0,-2-5 0,-21-60 0,18 56 0,2 1 0,0-1 0,0 0 0,1 0 0,-2-24 0,4-4 0,2 31 0,0-1 0,-1 0 0,-1 1 0,0 0 0,0-1 0,-1 1 0,-6-16 0,-3 0 0,1 0 0,1-1 0,2 0 0,1 0 0,2-1 0,0 0 0,2 0 0,1 0 0,4-41 0,-2 68 0,1 0 0,-1 0 0,1 1 0,0-1 0,0 0 0,0 1 0,0-1 0,1 1 0,-1-1 0,1 1 0,-1 0 0,1-1 0,0 1 0,0 0 0,0 0 0,0 0 0,0 0 0,1 1 0,-1-1 0,0 1 0,1-1 0,-1 1 0,1 0 0,0 0 0,-1 0 0,1 0 0,0 1 0,-1-1 0,6 0 0,9-1 0,1 1 0,-1 1 0,33 3 0,-20-1 0,336 1 0,-224-4 0,-107 0 0,61-12 0,-61 7 0,58-3 0,-59 7 0,54-9 0,-55 5 0,57-2 0,-21 6 0,136 5 0,-193-1 0,0-1 0,0 2 0,-1-1 0,1 2 0,0-1 0,-1 2 0,0-1 0,0 2 0,0-1 0,10 9 0,-14-10 0,-1 2 0,0-1 0,0 1 0,0 0 0,-1 0 0,0 0 0,0 1 0,0 0 0,-1 0 0,0 0 0,0 0 0,-1 1 0,0 0 0,0-1 0,2 14 0,4 20 0,-1-6 0,-2 0 0,4 70 0,-9-15 0,-5 123 0,4-210 6,0 1 0,-1-1 0,1 1 0,-1-1 0,0 1 0,0-1 0,0 0 0,-1 1 0,1-1 0,-1 0 0,0 0 0,0 0 0,0 0 0,0 0 0,0-1 0,-1 1 0,1-1 0,-1 1 0,-2 1 0,0-1-141,-1 0 0,1-1 0,0 1 0,-1-1 0,1 0 0,-1-1 0,0 0 0,0 1 0,0-2 0,-9 1 0,-9 0-6691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24575,'0'3'0,"0"4"0,-3 1 0,-7 1 0,-7 7 0,-17 8 0,-11 10 0,-12 13 0,-7 3 0,0 4 0,1-1 0,5-6 0,13-9 0,11-10 0,11-10-8191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24575,'3'4'0,"-1"-1"0,1 1 0,0-1 0,0 0 0,0 0 0,0 0 0,1 0 0,-1 0 0,1-1 0,-1 0 0,6 3 0,4 4 0,136 107 0,182 157 0,-193-143-1365,-105-102-5461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24575,'3'0'0,"4"0"0,1 3 0,2 1 0,3 3 0,-2 3 0,7 3 0,3 2 0,1 2 0,-3 1 0,-2-3 0,0-4 0,-4-3-8191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38:4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24575,'-8'5'0,"0"0"0,0 0 0,0 1 0,1 0 0,0 0 0,0 1 0,0 0 0,-8 12 0,-37 68 0,25-39 0,24-42 0,-1 1 0,2-1 0,-1 1 0,1 0 0,0 0 0,0 0 0,1 0 0,0 0 0,0 0 0,1 0 0,0 12 0,3 6 0,0-1 0,8 27 0,5 40 0,-13 24-1365,-4-97-5461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47:4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2570 3272 24575,'3'-2'0,"-1"-1"0,1 1 0,-1-1 0,0 1 0,0-1 0,0 0 0,-1 0 0,1 0 0,0 0 0,-1 0 0,0 0 0,0 0 0,1-5 0,0 2 0,9-25 0,-2 0 0,-1-1 0,-2 0 0,0 0 0,-1-34 0,-4-171 0,-3 128 0,3-137 0,-7-284 0,-4 433 0,-3 1 0,-5 0 0,-59-184 0,67 249 0,-1 0 0,-2 1 0,-1 0 0,-2 1 0,0 1 0,-2 1 0,-1 0 0,-2 1 0,0 1 0,-26-24 0,-31-26 0,-28-28 0,-178-135 0,223 195 0,-77-40 0,104 66 0,-1 2 0,0 1 0,-1 1 0,-44-8 0,-38-8 0,67 14 0,-1 3 0,0 2 0,-1 3 0,-59-2 0,-598 12 0,706-3 0,0 0 0,0 0 0,0 0 0,0 0 0,0-1 0,0 0 0,0 1 0,0-2 0,0 1 0,-6-3 0,9 3 0,0 0 0,0 0 0,0-1 0,0 1 0,0 0 0,0-1 0,1 1 0,-1-1 0,0 1 0,1-1 0,-1 1 0,1-1 0,0 1 0,-1-1 0,1 0 0,0 1 0,0-1 0,0 1 0,0-1 0,0 0 0,0 1 0,0-1 0,1 1 0,-1-1 0,1 1 0,-1-1 0,1 1 0,0-1 0,-1 1 0,2-2 0,5-12 0,0 1 0,1 0 0,19-26 0,-20 32 0,0-1 0,-1 1 0,0-1 0,-1-1 0,0 1 0,0-1 0,-1 0 0,0 0 0,-1 0 0,0-1 0,1-11 0,-3 22 0,-1-1 0,0 1 0,0 0 0,0 0 0,0-1 0,0 1 0,0 0 0,0 0 0,0-1 0,0 1 0,0 0 0,-1 0 0,1 0 0,0-1 0,0 1 0,0 0 0,0 0 0,0-1 0,0 1 0,0 0 0,-1 0 0,1 0 0,0-1 0,0 1 0,0 0 0,0 0 0,-1 0 0,1 0 0,0 0 0,0-1 0,-1 1 0,1 0 0,0 0 0,0 0 0,0 0 0,-1 0 0,1 0 0,0 0 0,0 0 0,-1 0 0,1 0 0,0 0 0,0 0 0,-1 0 0,1 0 0,0 0 0,0 0 0,-1 0 0,1 0 0,0 0 0,-1 0 0,-18 12 0,-15 18 0,-67 63 0,60-57 0,-67 74 0,106-109 0,1 1 0,-1 0 0,0 0 0,1 1 0,-1-1 0,1 0 0,-1 0 0,1 1 0,0-1 0,0 1 0,0-1 0,0 1 0,1-1 0,-1 1 0,1-1 0,0 1 0,-1 0 0,1-1 0,0 1 0,0 0 0,1-1 0,-1 1 0,1-1 0,-1 1 0,1 0 0,0-1 0,1 4 0,1-3 0,0 1 0,0-1 0,0 0 0,0 0 0,0 0 0,1-1 0,-1 1 0,1-1 0,0 0 0,-1 0 0,1 0 0,0 0 0,0-1 0,1 0 0,-1 0 0,6 1 0,18 4 0,-16-4 0,-1-1 0,1 2 0,-1-1 0,0 2 0,0-1 0,0 2 0,0-1 0,0 2 0,-1-1 0,0 1 0,-1 1 0,1 0 0,10 10 0,13 14 0,-31-30 0,-1 0 0,1 0 0,-1 0 0,1 0 0,-1 0 0,1 0 0,-1 0 0,1 0 0,0-1 0,0 1 0,-1-1 0,1 1 0,0-1 0,0 0 0,-1 0 0,1 1 0,0-1 0,0-1 0,0 1 0,3-1 0,-4 1 0,-1-1 0,1 1 0,-1-1 0,1 1 0,0-1 0,-1 0 0,0 1 0,1-1 0,-1 0 0,1 1 0,-1-1 0,0 0 0,0 0 0,1 1 0,-1-1 0,0 0 0,0 0 0,0 1 0,0-1 0,0 0 0,0 0 0,0 0 0,0 1 0,0-1 0,0 0 0,0 0 0,0 0 0,-1 1 0,1-1 0,0 0 0,-1-1 0,-14-31 0,9 20 0,3 2-78,-30-93 286,31 95-357,0 0-1,0-1 1,1 1-1,1 0 1,-1-1-1,2 1 1,-1-1-1,1 1 0,3-12 1,0 10-6677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47:5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1613 24575,'0'-10'0,"-1"0"0,-1 1 0,1-1 0,-2 0 0,1 1 0,-1-1 0,0 1 0,0 0 0,-7-13 0,-49-79 0,29 52 0,-13-36 0,3-1 0,-59-183 0,98 267 0,-2-6 0,-16-43 0,3-2 0,1 1 0,2-2 0,-12-89 0,18 58 0,2 0 0,3 0 0,15-153 0,-9 196-1365,-3 25-5461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0:47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232 102 24575,'-9'0'0,"1"0"0,-1 1 0,0 0 0,1 0 0,-1 1 0,1 1 0,-1 0 0,1 0 0,0 0 0,0 2 0,0-1 0,0 1 0,1 0 0,0 1 0,0 0 0,0 0 0,0 1 0,-10 14 0,-11 9 0,23-25 0,1-1 0,-1 1 0,1-1 0,0 1 0,0 1 0,1-1 0,-6 11 0,8-14 0,0 1 0,0 0 0,1 0 0,-1 0 0,1 0 0,0 0 0,0 0 0,0 0 0,0-1 0,0 1 0,0 0 0,1 0 0,-1 0 0,1 0 0,0 0 0,0-1 0,0 1 0,0 0 0,0-1 0,0 1 0,1-1 0,-1 1 0,2 2 0,10 18 0,-12-19 0,1-1 0,-1 1 0,1-1 0,0 1 0,0-1 0,0 0 0,0 0 0,1 0 0,-1 0 0,1 0 0,-1-1 0,1 1 0,0-1 0,0 0 0,0 0 0,0 0 0,0-1 0,0 1 0,0-1 0,0 0 0,1 0 0,-1 0 0,1 0 0,-1-1 0,0 1 0,6-1 0,69 1 0,-50-2 0,1 2 0,51 8 0,-78-8 0,1 0 0,0 0 0,-1-1 0,1 1 0,0-1 0,0 0 0,0 0 0,0 0 0,-1 0 0,1 0 0,0-1 0,0 0 0,-1 0 0,1 1 0,0-2 0,-1 1 0,1 0 0,3-3 0,-4 2 0,-1-1 0,0 1 0,-1 0 0,1 0 0,0 0 0,-1-1 0,1 1 0,-1-1 0,1 1 0,-1 0 0,0-1 0,0 1 0,0-1 0,0 1 0,0 0 0,0-1 0,-1 1 0,1-1 0,-1 1 0,1 0 0,-1 0 0,0-1 0,0 1 0,0 0 0,0 0 0,-2-3 0,-18-45 0,13 34 0,1-1 0,0 0 0,1 0 0,1 0 0,0-1 0,-4-28 0,8 35 24,-2 0 0,1 1 0,-1-1 0,-6-14 0,5 15-321,0-1 0,1 1 0,0-1 0,-2-16 0,4 10-6529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207 301 24575,'-33'2'0,"19"-1"0,1-1 0,0 0 0,-1 0 0,-22-5 0,33 4 0,0 0 0,0 1 0,1-1 0,-1-1 0,0 1 0,0 0 0,1-1 0,-1 1 0,1-1 0,-1 0 0,1 0 0,0 0 0,0 0 0,0 0 0,0 0 0,0-1 0,0 1 0,0-1 0,1 1 0,-1-1 0,1 0 0,0 1 0,0-1 0,0 0 0,-1-6 0,0-3 0,1-1 0,0 1 0,1 0 0,1-1 0,0 1 0,0-1 0,1 1 0,1 0 0,0 0 0,1 0 0,0 0 0,6-12 0,-8 20 0,0-1 0,0 1 0,1 0 0,-1 0 0,1 0 0,0 0 0,0 0 0,0 1 0,0-1 0,1 1 0,0 0 0,-1 0 0,1 0 0,0 1 0,1-1 0,-1 1 0,0 0 0,1 0 0,-1 0 0,1 1 0,-1-1 0,1 1 0,0 0 0,-1 1 0,1-1 0,0 1 0,0 0 0,0 0 0,-1 1 0,1-1 0,0 1 0,0 0 0,8 3 0,-10-3 0,0 0 0,0 1 0,-1-1 0,1 0 0,-1 1 0,1 0 0,-1 0 0,0 0 0,1 0 0,-1 0 0,0 0 0,0 0 0,-1 1 0,1-1 0,0 1 0,-1-1 0,1 1 0,-1 0 0,0-1 0,0 1 0,0 0 0,0 0 0,-1 0 0,1 0 0,-1 0 0,1 0 0,-1 0 0,0 0 0,0 0 0,-1 0 0,1 0 0,-1 0 0,1 0 0,-2 4 0,-1 2 0,1 0 0,-1 0 0,-1 0 0,0-1 0,0 1 0,0-1 0,-1 0 0,0 0 0,-12 12 0,7-7 0,1 1 0,0 0 0,1 0 0,0 1 0,1-1 0,1 2 0,1-1 0,-8 31 0,-14 36 0,21-67 0,-12 26 0,1 2 0,2 0 0,-12 60 0,26-102 0,1 0 0,0 0 0,-1 0 0,1 1 0,0-1 0,0 0 0,0 0 0,0 1 0,0-1 0,0 0 0,0 0 0,0 1 0,0-1 0,0 0 0,1 0 0,-1 1 0,1-1 0,-1 0 0,1 0 0,0 1 0,0-2 0,-1 0 0,1 0 0,0 0 0,0 0 0,0 0 0,-1 0 0,1 0 0,0-1 0,0 1 0,-1 0 0,1-1 0,0 1 0,0 0 0,-1-1 0,1 1 0,-1-1 0,1 1 0,0-1 0,-1 1 0,1-1 0,-1 0 0,1 0 0,38-48 0,-37 46 0,23-34-1365,-1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24575,'5'0'0,"12"0"0,8 0 0,5 0 0,2 0 0,1 0 0,-11 0 0,-8 0-8191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24575,'-3'0'0,"1"1"0,-1 0 0,1 0 0,-1 0 0,1 0 0,0 0 0,-1 1 0,1-1 0,0 0 0,0 1 0,0 0 0,0 0 0,0-1 0,0 1 0,0 0 0,1 1 0,-1-1 0,1 0 0,-1 0 0,1 1 0,0-1 0,0 0 0,0 1 0,0-1 0,1 1 0,-2 4 0,1-3 0,0 0 0,0-1 0,0 1 0,1 0 0,-1 0 0,1 0 0,0-1 0,0 1 0,0 0 0,0 0 0,1 0 0,0-1 0,0 1 0,0 0 0,0-1 0,0 1 0,1 0 0,1 3 0,0-5 0,1 1 0,-1-1 0,0 1 0,1-1 0,-1 0 0,1 0 0,0 0 0,-1-1 0,1 1 0,0-1 0,0 0 0,6 1 0,-6-2 0,0 1 0,0 0 0,-1 0 0,1 0 0,0 1 0,0-1 0,-1 1 0,1 0 0,-1 0 0,1 0 0,-1 1 0,0-1 0,0 1 0,4 4 0,-3-1 0,0 0 0,-1 0 0,0 1 0,0-1 0,0 1 0,-1 0 0,0 0 0,0 0 0,-1 0 0,0 0 0,0 0 0,0 1 0,-1-1 0,-1 0 0,-1 12 0,1-10 0,0 0 0,-1-1 0,0 1 0,-1-1 0,0 0 0,0 0 0,-1 0 0,0 0 0,0 0 0,-1-1 0,0 0 0,-6 7 0,4-8-1365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24575,'0'-5'0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24575,'0'5'0,"0"7"0,-5 10 0,-1 8 0,-6 3 0,1 2 0,-4-1 0,1-1 0,-2-1 0,-4-1 0,-3 4 0,3 2 0,4-1 0,9-7 0,7-8-8191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24575,'0'-5'0,"0"-12"0,0-3-8191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0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24575,'355'-28'0,"-210"12"0,-4-2 0,-70 7 0,113-2 0,-135 13 0,38 0 0,0 3 0,143 24 0,-54-6 0,-76-12 0,44 0 0,15 3 0,116 5 0,-29 8 0,-134-17 0,137-8 0,-92-3 0,1178 3 0,-1291 2 0,46 8 0,-15 0 0,314 11 0,92 1 0,-415-17 0,239 9 0,269-30 0,90 9 0,-378 9 0,-238 1 0,-34-2 0,1 0 0,-1 0 0,0-2 0,1 1 0,-1-2 0,25-5 0,-38 7 0,0-1 0,0 1 0,0 0 0,0-1 0,0 1 0,0 0 0,0-1 0,-1 0 0,1 1 0,0-1 0,0 1 0,0-1 0,0 0 0,-1 0 0,1 1 0,0-1 0,-1 0 0,1 0 0,-1 0 0,1 0 0,-1 0 0,1 0 0,-1 0 0,1 0 0,-1 0 0,1-2 0,-2 2 0,1-1 0,0 0 0,-1 0 0,0 1 0,1-1 0,-1 0 0,0 1 0,0-1 0,1 0 0,-1 1 0,-1-1 0,1 1 0,0 0 0,-2-3 0,-8-5 0,0-1 0,0 1 0,-16-9 0,18 12 0,-39-32 0,-28-17 0,55 44 0,24 14 0,33 21 0,-27-18 0,77 40 0,-17-10 0,-69-35 0,0-1 0,1 1 0,-1-1 0,0 1 0,1-1 0,-1 1 0,0-1 0,0 1 0,0 0 0,1-1 0,-1 1 0,0-1 0,0 1 0,0 0 0,0-1 0,0 1 0,0-1 0,0 1 0,0 0 0,0-1 0,0 1 0,-1 0 0,1-1 0,0 1 0,0-1 0,-1 1 0,1-1 0,0 1 0,-1-1 0,1 1 0,0-1 0,-1 1 0,1-1 0,-1 1 0,1-1 0,0 1 0,-1-1 0,1 0 0,-1 1 0,0-1 0,1 0 0,-2 1 0,-32 25 0,22-17 0,-121 126 29,77-75-1423,43-47-5432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24575,'13'347'0,"-13"-320"-1365,0-19-5461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24575,'-1'0'0,"0"1"0,1-1 0,-1 1 0,0-1 0,0 1 0,1-1 0,-1 1 0,0 0 0,1-1 0,-1 1 0,1 0 0,-1 0 0,1-1 0,-1 1 0,1 0 0,0 0 0,-1 0 0,1-1 0,0 1 0,0 0 0,0 0 0,-1 0 0,1 0 0,0 0 0,0 0 0,0 1 0,-1 31 0,1-28 0,0 280-1365,0-274-5461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24575,'1'0'0,"2"0"0,2 0 0,4 0 0,4 0 0,5 0 0,-1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24575,'1'0'0,"1"-1"0,2-2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24575,'0'-1'0,"2"-1"0,0 1 0,4 0 0,3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24575,'-1'0'0,"-1"1"0,-1 2 0,-2 1 0,-1 1 0,-1 2 0,-1 1 0,-1 1 0,-1 1 0,1-1 0,-1-1 0,3-2 0,3-1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24575,'-93'105'0,"93"-104"-72,-1-1 4,0 1 0,1 0 0,-1-1 0,1 1 0,-1-1 0,0 1 0,1 0 0,-1 0 0,1-1 0,0 1-1,-1 0 1,1 0 0,-1 0 0,1-1 0,0 1 0,0 0 0,0 0 0,-1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24575,'0'1'0,"-1"2"0,-3 1 0,-2 2 0,0 2 0,-1 1 0,-2 0 0,0 1 0,0-1 0,-1 1 0,0 0 0,0-1 0,1 1 0,-1 0 0,2-1 0,1-2 0,3-2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0 24575,'-12'15'0,"0"-1"0,1 2 0,1-1 0,-12 23 0,13-21 0,-1-1 0,0 1 0,-2-2 0,-13 16 0,-2-5 0,-18 19 0,44-42-1365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1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27 895 24575,'1'-13'0,"1"1"0,1 0 0,0-1 0,1 1 0,0 0 0,10-20 0,4-10 0,-3-10 0,-1 0 0,-3-1 0,-3 0 0,4-102 0,-11 143 0,1 0 0,0-1 0,1 1 0,0 0 0,1 0 0,0 0 0,9-17 0,6-5 0,24-35 0,-10 19 0,-28 41 0,0 1 0,0 0 0,1 1 0,0 0 0,0 0 0,1 0 0,0 0 0,0 1 0,1 0 0,-1 1 0,1 0 0,0 0 0,1 1 0,-1 0 0,1 0 0,0 1 0,0 0 0,0 0 0,0 1 0,1 0 0,-1 1 0,1 0 0,-1 1 0,1 0 0,-1 0 0,0 1 0,1 0 0,-1 1 0,10 2 0,-17-4 0,0 0 0,-1 1 0,1-1 0,0 1 0,-1-1 0,1 1 0,0-1 0,-1 1 0,1 0 0,-1 0 0,1 0 0,-1 0 0,1 0 0,-1 0 0,0 0 0,1 1 0,-1-1 0,0 0 0,0 1 0,0-1 0,0 1 0,0-1 0,0 1 0,-1-1 0,1 1 0,0 0 0,-1-1 0,1 1 0,-1 0 0,0-1 0,1 1 0,-1 0 0,0 0 0,0 0 0,0-1 0,0 1 0,-1 0 0,1 0 0,0-1 0,-1 1 0,1 0 0,-1-1 0,0 1 0,1 0 0,-1-1 0,0 1 0,-1 1 0,-4 5 0,1-1 0,-1 1 0,0-1 0,-1 0 0,0-1 0,0 0 0,-11 8 0,6-6 0,-1 0 0,0-1 0,0 0 0,-1-1 0,0-1 0,0 0 0,0 0 0,-1-2 0,1 0 0,-1 0 0,0-2 0,0 1 0,0-2 0,-25-2 0,101 0 0,34-1 0,-88 4 0,0-1 0,0 1 0,0 0 0,0 1 0,0 0 0,-1 0 0,1 0 0,0 1 0,-1 0 0,9 5 0,-11-4 0,-1-1 0,1 1 0,-1 0 0,-1-1 0,1 1 0,0 1 0,-1-1 0,0 0 0,0 1 0,0-1 0,0 1 0,-1-1 0,0 1 0,0 0 0,0 0 0,-1-1 0,1 1 0,-1 0 0,0 0 0,-1 0 0,1 0 0,-1-1 0,0 1 0,0 0 0,-2 5 0,0 1 0,0 0 0,-1 0 0,0 0 0,0-1 0,-2 1 0,1-1 0,-1 0 0,-1-1 0,-12 15 0,3-9 0,-2 0 0,-20 12 0,7-6 0,17-12 0,0 0 0,-1-2 0,0 0 0,0 0 0,-1-2 0,-29 8 0,-101 12 0,145-25 0,-15 1 0,12-2 0,0 1 0,1 0 0,-1 0 0,0 1 0,1-1 0,-1 1 0,0 0 0,1 0 0,-1 0 0,1 0 0,-1 0 0,-6 4 0,13-3 0,-1-1 0,0 0 0,1 0 0,-1 0 0,1 0 0,-1 0 0,1-1 0,-1 1 0,1-1 0,-1 0 0,1 1 0,3-1 0,-1-1-136,-1 1-1,1 0 1,-1-1-1,1 0 1,-1 0-1,1-1 1,-1 1-1,0-1 0,6-3 1,11-8-6690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24575,'-12'13'0,"0"1"0,1 0 0,-10 18 0,-15 19 0,30-44 0,1 2 0,-1-1 0,1 1 0,1-1 0,0 1 0,0 1 0,-3 9 0,7-15-1365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24575,'0'2'0,"0"0"0,0 2 0,0 2 0,0 0 0,0 0 0,1 0 0,2-2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24575,'-3'0'0,"0"1"0,0-1 0,0 1 0,0 0 0,0 0 0,1 0 0,-1 1 0,0-1 0,1 1 0,-1-1 0,1 1 0,-1 0 0,1 0 0,0 0 0,0 0 0,0 1 0,0-1 0,-2 4 0,-31 52 0,28-45 0,3-5-1365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24575,'-17'20'0,"0"1"0,-24 38 0,4-4 0,36-51-1365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0 24575,'-2'5'0,"0"-1"0,-1-1 0,0 1 0,0 0 0,0 0 0,0-1 0,-8 6 0,0 2 0,-106 116 0,155-151-1365,-25 15-5461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24575,'-4'2'0,"0"1"0,0-1 0,0 1 0,1 0 0,-1 0 0,1 0 0,0 1 0,-4 4 0,-5 4 0,-75 69 0,92-86-1365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24575,'0'1'0,"-3"2"0,-1 3 0,-1 2 0,-4 0 0,-2 2 0,0 0 0,-1-1 0,1 0 0,2-1 0,4-2 0,3-2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24575,'0'2'0,"-1"1"0,-2 3 0,-1 0 0,-2 3 0,-2 0 0,0 0 0,0 1 0,-1 1 0,1-1 0,3-3 0,2-3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24575,'-2'4'0,"0"0"0,0 0 0,-1-1 0,1 1 0,-1 0 0,1-1 0,-1 0 0,0 0 0,0 0 0,-1 0 0,1 0 0,-1 0 0,-3 2 0,-7 6 0,-10 10-1365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24575,'0'1'0,"0"1"0,-3 3 0,1 1 0,-2 1 0,-2 1 0,-1 1 0,1 0 0,1-2 0,2-1 0,4-2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0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24575,'-1'-1'0,"-1"1"0,1 1 0,-1-1 0,0 0 0,1 0 0,-1 0 0,1 1 0,-1-1 0,1 1 0,-1-1 0,1 1 0,0 0 0,-1 0 0,1-1 0,0 1 0,-1 0 0,1 0 0,0 0 0,0 0 0,0 0 0,0 1 0,0-1 0,0 0 0,-1 2 0,1 1 0,-1-1 0,1 1 0,0 0 0,0-1 0,0 1 0,1 0 0,-1-1 0,1 1 0,1 7 0,0 8 0,2-1 0,1-1 0,6 23 0,-9-36 0,4 12 0,33 131 0,-38-139-86,-4-12 234,-8-17-681,10 16-361,-7-12-5932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24575,'-1'0'0,"0"1"0,-1 1 0,0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24575,'1'0'0,"1"0"0,2-2 0,2-1 0,1-2 0,1-1 0,-1-1 0,0-1 0,-1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24575,'0'2'0,"0"0"0,-1 2 0,0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24575,'0'-1'0,"0"-2"0,1-1 0,2 0 0,1 1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0 114 24575,'3'-10'0,"1"1"0,-1 0 0,1-1 0,1 1 0,0 1 0,0-1 0,1 1 0,0 0 0,0 0 0,14-12 0,-20 19-2,1 1-1,0-1 0,-1 1 1,1 0-1,-1-1 0,1 1 0,0-1 1,-1 1-1,1 0 0,0 0 1,-1-1-1,1 1 0,0 0 1,0 0-1,-1 0 0,1 0 1,0 0-1,0 0 0,-1 0 1,1 0-1,0 0 0,0 0 1,-1 0-1,1 0 0,0 1 1,0-1-1,-1 0 0,1 0 0,1 1 1,15 21 202,-13-15-497,-1 0 0,0 1 0,0-1 0,2 16 0,-3-8-6529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8:15.3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 24575,'-1'0'0,"0"1"0,0-1 0,0 1 0,0 0 0,1-1 0,-1 1 0,0 0 0,0-1 0,0 1 0,1 0 0,-1 0 0,0 0 0,1-1 0,-1 1 0,1 0 0,-1 0 0,1 0 0,-1 0 0,1 0 0,-1 0 0,1 0 0,0 0 0,0 0 0,0 1 0,0-1 0,0 0 0,0 1 0,-3 37 0,3-34 0,-1 463 80,2-228-1525,-1-225-5381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19:2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1110 24575,'303'-179'0,"-163"91"0,930-578 0,-1029 644 0,-32 18 0,0-1 0,0 1 0,0-2 0,-1 1 0,0-1 0,0 0 0,7-8 0,-15 13 0,1 1 0,-1 0 0,0-1 0,0 1 0,0 0 0,0-1 0,0 1 0,0 0 0,0-1 0,0 1 0,0-1 0,0 1 0,0 0 0,0-1 0,0 1 0,0 0 0,0-1 0,0 1 0,0 0 0,0-1 0,0 1 0,-1-1 0,1 1 0,0 0 0,0 0 0,0-1 0,-1 1 0,1 0 0,0-1 0,0 1 0,-1 0 0,1 0 0,0-1 0,-1 1 0,1 0 0,0 0 0,0 0 0,-1-1 0,1 1 0,-1 0 0,1 0 0,0 0 0,-1 0 0,1 0 0,0 0 0,-1 0 0,1 0 0,-1 0 0,1 0 0,0 0 0,-1 0 0,1 0 0,0 0 0,-1 0 0,0 1 0,-26-3 0,26 2 0,-66 1 0,30 0 0,1-1 0,0-1 0,-45-9 0,44 3 0,34 7 0,5 1 0,19 5 0,10 2 0,-1 2 0,0 0 0,-1 2 0,0 1 0,-1 2 0,-1 1 0,0 1 0,40 33 0,-10-3 0,-55-51 0,-1-1 0,0 1 0,0-1 0,0 1 0,-1-1 0,1 1 0,-1-1 0,-1-6 0,0-46 0,0-76 0,1 130-114,1 0 1,-1 1-1,0-1 0,1 1 0,0-1 1,-1 1-1,1-1 0,0 1 0,0-1 1,1 1-1,1-3 0,5-4-6712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21:30.8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850 0 24575,'-23'0'0,"-15"0"0,-45 5 0,69-3 0,0 1 0,0 0 0,1 1 0,-1 1 0,1 0 0,-21 11 0,-8 11 0,1 2 0,2 2 0,1 2 0,1 1 0,2 2 0,-44 57 0,68-78 0,1 0 0,1 0 0,0 1 0,1 0 0,1 1 0,1 0 0,0 0 0,1 0 0,0 1 0,-2 26 0,7-43 0,0 1 0,0-1 0,0 1 0,0-1 0,0 1 0,-1-1 0,1 1 0,0-1 0,-1 1 0,1-1 0,-1 1 0,0-1 0,1 0 0,-1 1 0,0-1 0,0 0 0,0 0 0,0 0 0,0 1 0,0-1 0,0 0 0,0 0 0,-1 0 0,1-1 0,0 1 0,0 0 0,-1 0 0,-1 0 0,1-1 0,0-1 0,-1 1 0,1-1 0,0 1 0,0-1 0,0 0 0,-1 0 0,1 1 0,0-2 0,0 1 0,0 0 0,0 0 0,1-1 0,-1 1 0,0-1 0,-1-1 0,-10-11 0,0 0 0,1 0 0,-13-21 0,12 13 0,1-1 0,-11-28 0,5 10 0,11 29 0,9 27 0,9 28 0,10 16 0,-15-39 0,0 0 0,2-1 0,18 33 0,-23-47 0,0 0 0,0 0 0,1-1 0,0 1 0,0-1 0,0 0 0,1 0 0,-1-1 0,1 1 0,0-1 0,0 0 0,0 0 0,0-1 0,1 1 0,-1-1 0,1 0 0,-1-1 0,7 2 0,1-2 0,0 0 0,0-1 0,-1-1 0,1 0 0,0 0 0,-1-1 0,1-1 0,-1 0 0,1-1 0,-1 0 0,0-1 0,-1-1 0,19-10 0,-30 16 0,1 0 0,-1 0 0,0-1 0,0 1 0,0 0 0,1 0 0,-1 0 0,0 0 0,0 0 0,0 0 0,0 0 0,1 0 0,-1 0 0,0-1 0,0 1 0,0 0 0,0 0 0,0 0 0,0 0 0,1 0 0,-1-1 0,0 1 0,0 0 0,0 0 0,0 0 0,0 0 0,0-1 0,0 1 0,0 0 0,0 0 0,0 0 0,0-1 0,0 1 0,0 0 0,0 0 0,0 0 0,0 0 0,0-1 0,0 1 0,0 0 0,0 0 0,0 0 0,0-1 0,0 1 0,0 0 0,0 0 0,-1 0 0,1 0 0,0-1 0,0 1 0,-13-4 0,-18 2 0,8 2-31,0 2 0,-1 1 0,-29 8 0,15-4-1210,16-3-5585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2:45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24575,'1'5'0,"-1"-1"0,1 0 0,0 0 0,0 0 0,1 0 0,-1 0 0,1 0 0,0-1 0,0 1 0,0-1 0,0 1 0,1-1 0,-1 1 0,6 3 0,50 45 0,-32-31 0,-22-17 0,0 0 0,0-1 0,1 0 0,-1 0 0,1 0 0,0 0 0,0-1 0,6 3 0,-9-5 0,-1 1 0,0-1 0,1 0 0,-1 0 0,0 0 0,0 0 0,1 0 0,-1 0 0,0-1 0,1 1 0,-1 0 0,0-1 0,0 1 0,1-1 0,-1 1 0,0-1 0,0 1 0,0-1 0,0 0 0,0 0 0,0 1 0,0-1 0,0 0 0,0 0 0,0 0 0,0 0 0,-1 0 0,1 0 0,0-1 0,-1 1 0,1 0 0,-1 0 0,1 0 0,-1-1 0,1 1 0,-1 0 0,0 0 0,0-3 0,15-79 56,-13 67-293,0-1 0,1 1 1,1 0-1,0 0 0,10-21 0,-9 26-6589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0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61 24575,'0'-1'0,"0"0"0,1 1 0,-1-1 0,1 0 0,0 0 0,-1 0 0,1 0 0,-1 1 0,1-1 0,0 0 0,0 0 0,-1 1 0,1-1 0,0 1 0,0-1 0,0 1 0,0-1 0,0 1 0,0-1 0,0 1 0,1-1 0,30-9 0,-20 6 0,-2 0 0,4-1 0,-1 0 0,1 0 0,0 1 0,26-3 0,-39 7 0,1-1 0,0 1 0,0 0 0,0 0 0,-1 0 0,1 0 0,0 0 0,0 1 0,-1-1 0,1 0 0,0 1 0,0-1 0,-1 1 0,1 0 0,-1 0 0,1-1 0,0 1 0,-1 0 0,0 0 0,1 1 0,-1-1 0,1 0 0,-1 0 0,0 1 0,0-1 0,0 0 0,0 1 0,0 0 0,0-1 0,0 1 0,-1-1 0,1 1 0,0 0 0,-1-1 0,1 1 0,-1 0 0,0 0 0,0-1 0,0 1 0,0 0 0,0 0 0,0 0 0,0-1 0,0 1 0,-1 0 0,1 0 0,0-1 0,-2 3 0,1 4 0,-1 0 0,0-1 0,0 1 0,0-1 0,-1 1 0,0-1 0,-1 0 0,0 0 0,0-1 0,0 1 0,-1-1 0,0 0 0,0 0 0,0 0 0,-10 7 0,4-6 0,0 1 0,0-2 0,-1 1 0,0-2 0,0 0 0,0 0 0,-1-1 0,-18 4 0,29-8 0,0 0 0,0 0 0,0 1 0,0-1 0,0 1 0,0-1 0,1 1 0,-1 0 0,0 0 0,0 0 0,0 0 0,1 0 0,-1 0 0,1 0 0,-1 0 0,1 1 0,-1-1 0,1 0 0,0 1 0,-1-1 0,1 1 0,0 0 0,0 0 0,0-1 0,0 1 0,-1 3 0,3-2 0,-1 0 0,1-1 0,-1 1 0,1-1 0,0 1 0,0-1 0,0 0 0,0 1 0,0-1 0,1 0 0,-1 0 0,0 1 0,1-1 0,0 0 0,0 0 0,0-1 0,-1 1 0,2 0 0,-1-1 0,4 3 0,16 11 0,1-2 0,1 0 0,0-2 0,0 0 0,29 7 0,1 2 0,-21-4-1365,-20-9-5461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0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24575,'69'-2'0,"37"1"0,106 3 0,-23 0 0,75 6 0,172 1 0,395 1 0,-582-11 0,-230 0-151,0-1-1,0 0 0,0-2 0,-1 0 1,1-1-1,-1-1 0,-1-1 1,28-13-1,-37 15-6674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03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24575,'6'3'0,"-1"0"0,1-1 0,0 0 0,0 0 0,0 0 0,0-1 0,0 0 0,0 0 0,0 0 0,1-1 0,-1 0 0,13-1 0,-1 1 0,572 0 0,-415-19 0,-50 2 0,-111 14-1365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0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24575,'-1'12'0,"-1"-1"0,-1 1 0,1-1 0,-2 0 0,0 0 0,0-1 0,-6 11 0,-13 38 0,-46 156 0,59-197-1365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0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24575,'0'7'0,"0"0"0,0 0 0,1 0 0,0-1 0,0 1 0,1 0 0,0-1 0,0 1 0,5 9 0,-5-13 0,0 0 0,0-1 0,0 1 0,0-1 0,0 1 0,0-1 0,1 0 0,-1 0 0,1 0 0,0 0 0,-1 0 0,1-1 0,0 1 0,0-1 0,0 0 0,0 1 0,1-1 0,-1-1 0,0 1 0,0 0 0,0-1 0,4 0 0,92 5 0,-97-5 6,0 0-1,0-1 1,0 1-1,0-1 1,0 0-1,-1 0 1,1 1-1,0-1 0,0 0 1,-1-1-1,1 1 1,0 0-1,-1 0 1,1-1-1,-1 1 1,0-1-1,1 1 1,-1-1-1,0 1 1,0-1-1,0 0 1,0 0-1,1-2 1,-1 1-143,0 1 1,1 0 0,-1-1 0,1 1 0,0 0 0,-1 0 0,1 0 0,0 0 0,0 0 0,5-3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0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24575,'3'0'0,"5"0"0,8 0 0,11 0 0,11-1 0,8-3 0,9-1 0,6 0 0,1-2 0,-5 2 0,-11 1 0,-15 1 0,-13 2-8191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06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24575,'-2'1'0,"1"-1"0,-1 1 0,1 0 0,0-1 0,-1 1 0,1 0 0,0 0 0,0 0 0,0 0 0,0 1 0,0-1 0,0 0 0,0 0 0,0 1 0,0-1 0,0 0 0,1 1 0,-2 2 0,-10 28 0,-4 143 0,11-144-227,-2 1-1,-1-2 1,-2 1-1,0-1 1,-18 33-1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0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24575,'2'0'0,"1"0"0,2 0 0,7 0 0,5 0 0,6 0 0,6 0 0,6 0 0,2 0 0,0 0 0,0 0 0,-3 0 0,-5 0 0,-5 0 0,-8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08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24575,'3'0'0,"4"0"0,2 0 0,1 0 0,1 0 0,1 0 0,1 0 0,2 0 0,2 0 0,1 0 0,0 0 0,-1 0 0,-3 0 0,-2 0 0,-2 0 0,0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10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24575,'-2'4'0,"0"0"0,1 1 0,-1-1 0,1 0 0,0 0 0,0 1 0,0-1 0,1 1 0,0-1 0,-1 1 0,2 4 0,-2 10 0,-10 73 0,5 0 0,7 144 0,0-229 0,3 57 0,-7 116 0,2-180 0,0 0 0,0 0 0,0-1 0,0 1 0,1 0 0,-1 0 0,0-1 0,0 1 0,0-1 0,0 1 0,1 0 0,-1-1 0,0 0 0,0 1 0,1-1 0,-1 1 0,0-1 0,1 0 0,-1 1 0,1-1 0,-1 0 0,1 0 0,-1-1 0,-20-22 0,41 57 0,-20-32 0,1 0 0,0 1 0,0-1 0,-1 0 0,1 0 0,0 0 0,0 0 0,0 0 0,0 0 0,0 0 0,0 0 0,1-1 0,-1 1 0,0 0 0,0-1 0,1 1 0,-1-1 0,0 1 0,1-1 0,-1 0 0,0 1 0,1-1 0,-1 0 0,0 0 0,1 0 0,-1 0 0,1 0 0,-1 0 0,0 0 0,1-1 0,-1 1 0,0 0 0,1-1 0,-1 1 0,0-1 0,0 0 0,1 1 0,-1-1 0,0 0 0,0 0 0,0 1 0,0-1 0,0 0 0,0 0 0,1-2 0,29-40-47,-22 29-173,1 0 1,0 1-1,1 0 0,0 0 1,19-15-1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1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24575,'3'2'0,"0"-1"0,0 1 0,0-1 0,1 0 0,-1 0 0,1 0 0,-1-1 0,0 1 0,1-1 0,-1 0 0,1 0 0,5-1 0,-6 1 0,443 0-1365,-434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0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22 24575,'-21'-1'0,"0"-1"0,-26-6 0,29 5 0,1 0 0,-1 1 0,-30 0 0,45 2 0,1 1 0,0-1 0,0 1 0,-1-1 0,1 1 0,0 0 0,0 0 0,0 0 0,0 0 0,0 0 0,0 1 0,0-1 0,0 0 0,1 1 0,-1 0 0,0-1 0,1 1 0,0 0 0,-1 0 0,1 0 0,0 0 0,0 0 0,0 0 0,0 0 0,0 0 0,0 0 0,1 0 0,-1 1 0,1-1 0,-1 0 0,1 0 0,0 1 0,0-1 0,0 0 0,1 4 0,-1-1 0,0 0 0,0-1 0,1 1 0,0 0 0,0-1 0,0 1 0,0 0 0,1-1 0,0 0 0,0 1 0,0-1 0,0 0 0,1 0 0,0 0 0,-1 0 0,7 5 0,51 26 0,-25-16 0,-32-18 0,-1 1 0,0 0 0,1 0 0,-1 0 0,0 0 0,0 0 0,0 1 0,0-1 0,-1 1 0,1-1 0,-1 1 0,1-1 0,-1 1 0,0 0 0,0 0 0,0 0 0,-1-1 0,1 1 0,0 0 0,-1 0 0,0 0 0,0 0 0,0 0 0,0 0 0,0 0 0,-1 0 0,1 0 0,-1 0 0,0 0 0,-1 4 0,0-2 0,0 0 0,0-1 0,0 1 0,0-1 0,-1 1 0,1-1 0,-1 0 0,0 0 0,-1 0 0,1 0 0,-1 0 0,1-1 0,-1 1 0,0-1 0,0 0 0,-1-1 0,-4 4 0,-27 3-1365,26-7-5461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20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24575,'-2'169'0,"4"173"0,14-217 0,-19-119 0,-6-16 0,-8-20 0,16 27 0,-7-12 0,0 1 0,-1-1 0,-1 1 0,0 1 0,-23-24 0,33 37 0,0 0 0,0-1 0,0 1 0,-1 0 0,1 0 0,0 0 0,0 0 0,0 0 0,0 0 0,0 0 0,0 0 0,0 0 0,-1-1 0,1 1 0,0 0 0,0 0 0,0 0 0,0 0 0,0 0 0,-1 0 0,1 0 0,0 0 0,0 0 0,0 0 0,0 0 0,0 0 0,-1 0 0,1 0 0,0 0 0,0 0 0,0 0 0,0 0 0,0 0 0,0 1 0,-1-1 0,1 0 0,0 0 0,0 0 0,0 0 0,0 0 0,0 0 0,0 0 0,0 0 0,-1 0 0,1 1 0,0-1 0,0 0 0,0 0 0,0 0 0,0 0 0,0 0 0,0 1 0,-2 11 0,5 14 0,-2-21 0,0 1 0,1 0 0,0-1 0,0 1 0,1-1 0,-1 0 0,1 0 0,0 0 0,1 0 0,5 7 0,-7-11 0,0 1 0,0 0 0,0-1 0,0 1 0,0-1 0,0 1 0,0-1 0,1 0 0,-1 0 0,0 0 0,1 0 0,-1-1 0,1 1 0,-1-1 0,1 1 0,-1-1 0,1 0 0,-1 0 0,1 0 0,0 0 0,-1-1 0,1 1 0,-1-1 0,1 1 0,3-3 0,7-2-124,-1 0 0,0-1 0,-1-1 0,1 0 0,-1-1 0,-1 0-1,0 0 1,0-1 0,0-1 0,15-19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22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24575,'1'67'0,"1"-37"0,-1 1 0,-2-1 0,-8 48 0,-23-134 0,30 53 0,0 0 0,0 1 0,0-1 0,-1 1 0,1-1 0,-1 1 0,0 0 0,0 0 0,0 0 0,0 0 0,0 0 0,0 1 0,0-1 0,0 1 0,-1 0 0,1 0 0,0 0 0,-1 1 0,-3-1 0,2 1 0,0 1 0,0 0 0,-1 0 0,2 1 0,-1-1 0,0 1 0,0 0 0,0 0 0,1 1 0,-1-1 0,1 1 0,-6 5 0,4-4 0,0 0 0,0 1 0,1-1 0,0 1 0,0 0 0,0 1 0,-6 8 0,10-11 0,0-1 0,0 0 0,0 0 0,1 1 0,-1-1 0,1 1 0,-1-1 0,1 1 0,0-1 0,0 1 0,0-1 0,0 1 0,1-1 0,-1 0 0,1 1 0,-1-1 0,1 1 0,0-1 0,0 0 0,0 1 0,0-1 0,0 0 0,0 0 0,1 0 0,1 3 0,3 0 0,0 0 0,0 0 0,0 0 0,0 0 0,1-1 0,0 0 0,0-1 0,0 1 0,0-1 0,0-1 0,1 1 0,-1-1 0,1-1 0,-1 1 0,1-1 0,0-1 0,0 1 0,0-1 0,14-2 0,-20 1 4,0 1 0,-1-1-1,1 1 1,0-1-1,-1 0 1,1 0 0,-1 0-1,1 0 1,-1 0 0,1 0-1,-1 0 1,0 0 0,1-1-1,-1 1 1,0 0-1,0-1 1,0 1 0,0-1-1,0 1 1,0-1 0,-1 0-1,1 1 1,0-1-1,-1 0 1,1 1 0,-1-1-1,1-2 1,1-51-992,-3 49 509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23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219 119 24575,'0'-5'0,"0"0"0,-1 0 0,0-1 0,0 1 0,-1 0 0,1 0 0,-1 0 0,0 0 0,0 0 0,-1 1 0,1-1 0,-1 1 0,0-1 0,0 1 0,-1 0 0,1 0 0,-1 1 0,0-1 0,0 1 0,0-1 0,0 1 0,-1 0 0,1 1 0,-1-1 0,0 1 0,0 0 0,0 0 0,0 1 0,0-1 0,0 1 0,0 0 0,-1 0 0,1 1 0,0 0 0,0 0 0,-1 0 0,-8 2 0,11-1 0,1 0 0,1 0 0,-1 0 0,0 0 0,0 1 0,0-1 0,1 1 0,-1-1 0,1 1 0,-1 0 0,1-1 0,-1 1 0,1 0 0,0 0 0,0 0 0,0 0 0,0 0 0,0 0 0,1 0 0,-1 1 0,1-1 0,-1 3 0,-10 58 0,10-56 0,-17 247 0,18-248-195,-1-1 0,0 1 0,-1 0 0,0 0 0,0-1 0,-4 10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24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24575,'2'0'0,"3"0"0,3 0 0,6 0 0,2 0 0,0 0 0,3-1 0,-1-4 0,0-1 0,1-1 0,1 1 0,-2 1 0,-3 0 0,-1 2 0,-3 0 0,-3 2 0,-2 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25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90 24575,'1'-5'0,"0"1"0,0-1 0,0 1 0,1-1 0,-1 1 0,1 0 0,0-1 0,1 1 0,-1 0 0,1 0 0,0 1 0,-1-1 0,2 0 0,-1 1 0,0 0 0,1 0 0,-1 0 0,1 0 0,4-2 0,-6 4 0,-1-1 0,1 1 0,-1 0 0,1 0 0,0 0 0,0 1 0,-1-1 0,1 0 0,0 1 0,0-1 0,0 1 0,0-1 0,0 1 0,0 0 0,0 0 0,0 0 0,0 0 0,-1 0 0,1 1 0,0-1 0,0 0 0,0 1 0,0-1 0,0 1 0,0 0 0,-1 0 0,1 0 0,0 0 0,-1 0 0,1 0 0,-1 0 0,1 0 0,-1 1 0,1-1 0,-1 0 0,0 1 0,0-1 0,1 1 0,-1 0 0,0-1 0,-1 1 0,1 0 0,0 0 0,0-1 0,-1 1 0,1 3 0,1 0 0,-1 0 0,0 0 0,0 0 0,0-1 0,0 1 0,-1 0 0,0 0 0,0 0 0,-1 0 0,1 0 0,-1 0 0,0 0 0,0 0 0,-1-1 0,1 1 0,-1 0 0,0-1 0,0 0 0,-1 1 0,1-1 0,-7 7 0,-3 2 0,0 0 0,-2-1 0,1-1 0,-27 18 0,8-7 0,31-18 0,13-7 0,31-11 0,-22 6 0,17-1-341,1 1 0,-1 2-1,56-2 1,-60 7-6485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1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24575,'1'113'0,"-2"115"0,-2-221 0,-5-18 0,-11-36 0,5 14 0,11 28 0,0 1 0,-1-1 0,0 0 0,0 1 0,0 0 0,0 0 0,-1 0 0,1 0 0,-1 1 0,-6-4 0,10 6 0,0 0 0,-1 0 0,1 1 0,0-1 0,-1 0 0,1 0 0,-1 1 0,1-1 0,-1 1 0,1 0 0,-1-1 0,1 1 0,-1 0 0,0 0 0,1 0 0,-1 0 0,1 0 0,-1 0 0,1 0 0,-1 0 0,0 1 0,1-1 0,-1 1 0,1-1 0,-1 1 0,1-1 0,0 1 0,-1 0 0,1 0 0,0 0 0,-1 0 0,1 0 0,0 0 0,0 0 0,0 0 0,0 0 0,0 1 0,0-1 0,0 0 0,0 2 0,-3 5 0,1-1 0,0 1 0,1 0 0,0 0 0,0 0 0,0 0 0,1 0 0,1 0 0,-1 0 0,1 0 0,1 0 0,-1 1 0,4 11 0,-3-19 0,0 1 0,0-1 0,0 0 0,0 0 0,1 1 0,-1-1 0,1 0 0,-1 0 0,1 0 0,-1-1 0,1 1 0,-1 0 0,1 0 0,0-1 0,-1 1 0,1-1 0,0 0 0,2 1 0,39 3 0,-28-3 0,-7 0-107,-2 0-7,0 0-1,0-1 1,-1 1 0,1-1-1,0 0 1,0-1-1,0 0 1,0 0 0,0 0-1,7-3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1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99 24575,'0'-2'0,"-1"0"0,1 0 0,-1 0 0,0 1 0,0-1 0,0 0 0,0 0 0,0 0 0,0 1 0,0-1 0,0 0 0,-1 1 0,1-1 0,-1 1 0,1 0 0,-1-1 0,-2 0 0,-36-24 0,27 18 0,1-1 0,-27-13 0,38 21 0,0 1 0,0 0 0,0-1 0,0 1 0,0 0 0,0 0 0,0 0 0,0 0 0,0 0 0,0 0 0,-1 0 0,1 0 0,0 0 0,0 0 0,0 1 0,0-1 0,1 0 0,-1 1 0,0-1 0,0 1 0,0-1 0,0 1 0,0-1 0,0 1 0,1 0 0,-1-1 0,0 1 0,0 0 0,1 0 0,-1 0 0,0-1 0,1 1 0,-1 0 0,1 0 0,-1 0 0,0 2 0,-23 64 0,-25 113 0,40-144 0,-28 152 0,33-178 74,3-19-1513,0-3-5387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13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24575,'2'0'0,"1"0"0,3 0 0,1 0 0,4 0 0,1 0 0,3 0 0,-1 0 0,1 0 0,0 0 0,2 0 0,-1 0 0,3 0 0,-1 0 0,-2 0 0,-3 0-8191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30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24575,'0'2'0,"0"4"0,0 4 0,0 2 0,0 4 0,0 2 0,0 3 0,-3-1 0,-1-1 0,0 0 0,1-3 0,1-3-8191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53:3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24575,'171'2'0,"177"-4"0,-242-11 0,-76 7 0,1 2 0,33 0 0,1196 5 0,-1084 2 0,162-5 0,-38-4 0,-23 2 0,151-2 0,-30 3 0,-141-21 0,-93 13-1365,-151 11-5461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1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64 24575,'0'-1'0,"0"1"0,-1-1 0,1 0 0,0 0 0,-1 0 0,1 1 0,-1-1 0,1 0 0,-1 0 0,1 1 0,-1-1 0,0 0 0,1 1 0,-1-1 0,0 1 0,0-1 0,1 1 0,-1-1 0,0 1 0,0-1 0,0 1 0,1 0 0,-1 0 0,0-1 0,-1 1 0,-30-7 0,20 5 0,-26-9 0,17 4 0,-1 1 0,1 1 0,-1 1 0,0 1 0,-23 0 0,43 3 0,1 0 0,-1-1 0,1 2 0,-1-1 0,0 0 0,1 0 0,-1 0 0,1 1 0,-1-1 0,1 1 0,-1-1 0,1 1 0,-1-1 0,1 1 0,0 0 0,-1 0 0,1 0 0,0 0 0,0 0 0,0 0 0,-1 0 0,1 0 0,0 0 0,1 1 0,-1-1 0,0 0 0,-1 2 0,2 0 0,-1 0 0,1 0 0,0 0 0,-1 0 0,2 0 0,-1 0 0,0 0 0,0 0 0,1 0 0,0 0 0,0 0 0,-1-1 0,3 5 0,3 6 0,1 0 0,0-1 0,0 0 0,1 0 0,11 11 0,0-3 0,2 0 0,0-1 0,1-2 0,1 0 0,40 22 0,-59-36 0,0 0 0,-1 0 0,1 0 0,-1 1 0,0-1 0,0 1 0,0 0 0,0 0 0,0 0 0,-1 0 0,0 0 0,0 1 0,0-1 0,-1 1 0,1-1 0,-1 1 0,0 0 0,0-1 0,-1 1 0,1 0 0,-1 0 0,0-1 0,0 1 0,-1 0 0,0 0 0,1-1 0,-1 1 0,-3 6 0,3-8 0,0 0 0,1 0 0,-2 0 0,1 0 0,0 0 0,0-1 0,-1 1 0,0-1 0,1 1 0,-1-1 0,0 1 0,0-1 0,0 0 0,-1 0 0,1 0 0,0 0 0,-1-1 0,1 1 0,-1-1 0,0 1 0,0-1 0,1 0 0,-1 0 0,0 0 0,0 0 0,0 0 0,0-1 0,0 0 0,0 1 0,0-1 0,0 0 0,0 0 0,0-1 0,0 1 0,0-1 0,0 1 0,0-1 0,0 0 0,0 0 0,1 0 0,-1-1 0,0 1 0,1 0 0,-1-1 0,-2-2 0,-103-75-1365,94 71-5461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05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24575,'102'2'0,"105"-4"0,-133-9 0,-51 7 0,-1 1 0,25-1 0,1109 5 0,-1062-12 0,-6 1 0,100 10-1365,-164 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0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52 429 24575,'-1'-1'0,"0"1"0,0-1 0,0 1 0,0-1 0,1 1 0,-1-1 0,0 1 0,0-1 0,0 0 0,0 1 0,1-1 0,-1 0 0,0 0 0,1 0 0,-1 0 0,1 0 0,-1 0 0,1 1 0,-1-1 0,1 0 0,0 0 0,-1 0 0,1-1 0,0 1 0,0 0 0,0 0 0,0 0 0,0 0 0,0 0 0,0 0 0,0 0 0,0 0 0,1-2 0,3-36 0,31-126 0,-35 160 0,1 0 0,0 1 0,1-1 0,-1 1 0,1-1 0,0 1 0,0 0 0,0 0 0,1 0 0,-1 0 0,1 0 0,0 0 0,0 1 0,1-1 0,-1 1 0,1 0 0,-1 0 0,7-3 0,-1-2 0,-8 7 0,-1 1 0,1 0 0,0-1 0,0 1 0,-1-1 0,1 1 0,0-1 0,-1 1 0,1-1 0,-1 1 0,1-1 0,-1 0 0,1 1 0,-1-1 0,1 0 0,-1 0 0,0 1 0,1-1 0,-1 0 0,0 0 0,0 1 0,0-1 0,1 0 0,-1 0 0,0 0 0,0 0 0,0 1 0,0-1 0,0 0 0,-1 0 0,1 0 0,0 0 0,-2-1 0,1 1 0,0 0 0,-1 0 0,1 0 0,-1 0 0,1 0 0,-1 0 0,1 0 0,-1 1 0,0-1 0,1 1 0,-1-1 0,0 1 0,-1-1 0,-69-4 0,68 5 0,-19 1 0,0 0 0,39-11 0,34-13 0,-31 14 0,-1 0 0,28-8 0,-45 17 0,1 0 0,-1 0 0,0 0 0,0 0 0,1 0 0,-1 0 0,0 0 0,0 0 0,0 0 0,0 1 0,1-1 0,-1 1 0,0-1 0,0 1 0,0-1 0,0 1 0,0-1 0,0 1 0,0 0 0,0 0 0,0-1 0,0 1 0,0 0 0,-1 0 0,1 0 0,0 0 0,0 2 0,19 37 0,-10-17 0,-10-23-2,0 0 1,0 0-1,0 0 0,0 0 0,1 0 0,-1 0 0,0-1 0,0 1 1,0 0-1,0 0 0,0 0 0,0 0 0,0 0 0,0 0 1,0 0-1,0 0 0,0 0 0,0 0 0,0 0 0,1 0 0,-1 0 1,0 0-1,0 0 0,0 0 0,0 0 0,0 0 0,0 0 0,0 0 1,0 0-1,0 0 0,0 0 0,0 0 0,0 0 0,0 1 1,1-1-1,-1 0 0,0 0 0,0 0 0,0 0 0,-3-14 186,-7-18-1659,2 14-5351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1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24575,'1316'0'0,"-1278"-2"0,0-3 0,-1-1 0,52-15 0,-58 13 0,31-3 0,1 3 0,1 3 0,0 2 0,67 7 0,-11-2 0,-67-1 0,-20 0 0,0-1 0,0-2 0,61-10 0,-56 5 0,0 3 0,1 1 0,-1 2 0,47 5 0,9-2 0,338-2-1365,-409 0-5461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1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149 485 24575,'2'-129'0,"-5"-136"0,3 263 0,0-1 0,0 1 0,0 0 0,0 0 0,-1-1 0,1 1 0,-1 0 0,0 0 0,1 0 0,-1 0 0,0 0 0,0 0 0,-1 0 0,1 0 0,0 0 0,0 0 0,-1 1 0,0-1 0,1 1 0,-1-1 0,0 1 0,1-1 0,-1 1 0,0 0 0,0 0 0,0 0 0,0 0 0,0 0 0,0 0 0,-1 1 0,1-1 0,0 1 0,0-1 0,0 1 0,-1 0 0,1 0 0,0 0 0,0 0 0,-1 0 0,1 1 0,-2 0 0,-2 0 0,0 0 0,1 1 0,-1-1 0,1 1 0,0 1 0,-1-1 0,1 1 0,0 0 0,0 0 0,1 0 0,-1 1 0,1-1 0,-1 1 0,-6 9 0,12-9 0,11-7 0,11-8 0,15-18 0,-32 22 0,1 1 0,1 1 0,-1-1 0,1 1 0,0 0 0,13-5 0,-18 9 0,0 0 0,0 1 0,0-1 0,0 1 0,0 0 0,0-1 0,0 1 0,0 1 0,0-1 0,0 0 0,0 1 0,0 0 0,0 0 0,0 0 0,0 0 0,0 0 0,0 0 0,-1 1 0,1-1 0,0 1 0,-1 0 0,1 0 0,-1 0 0,3 3 0,10 11-28,0 0 0,18 28 0,-13-19-1253,-12-14-5545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2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24575,'0'4'0,"0"4"0,0 5 0,0 7 0,0 4 0,0 2 0,0-1 0,0 0 0,0-1 0,0-2 0,0 1 0,4-5 0,0-2 0,1-3-8191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2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24575,'2'-3'0,"-1"1"0,1-1 0,0 1 0,-1-1 0,1 1 0,0 0 0,0 0 0,0 0 0,1 0 0,-1 0 0,0 0 0,1 1 0,4-3 0,3-3 0,-4 2 0,0 0 0,1 1 0,0 0 0,0 0 0,0 1 0,0 0 0,0 0 0,1 0 0,0 1 0,-1 0 0,1 1 0,0 0 0,15-1 0,-20 2 0,0 1 0,1-1 0,-1 1 0,0-1 0,1 1 0,-1 0 0,0 1 0,0-1 0,0 0 0,0 1 0,0 0 0,0-1 0,0 1 0,0 0 0,-1 1 0,1-1 0,-1 0 0,0 1 0,1 0 0,-1-1 0,0 1 0,-1 0 0,1 0 0,0 0 0,-1 0 0,0 0 0,0 0 0,1 1 0,-2-1 0,1 0 0,0 1 0,-1-1 0,0 0 0,0 5 0,1-3 0,0-1 0,-1 1 0,0-1 0,0 0 0,0 1 0,0-1 0,-1 0 0,0 1 0,0-1 0,0 0 0,0 0 0,-1 1 0,1-1 0,-1 0 0,0 0 0,0-1 0,-1 1 0,-3 4 0,3-5 0,-1 0 0,-1 0 0,1-1 0,0 1 0,0-1 0,-1 0 0,0 0 0,1-1 0,-1 1 0,0-1 0,1 0 0,-1-1 0,0 1 0,0-1 0,0 0 0,-6 0 0,-11-1-1365,3 0-5461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2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24575,'4'0'0,"4"0"0,9 0 0,4 0 0,7 0 0,5 0 0,4 0 0,0 0 0,-3 0 0,-4 0 0,-7 0-8191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26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24575,'1'10'0,"1"0"0,0-1 0,1 1 0,0-1 0,0 0 0,1 0 0,1 0 0,-1 0 0,1 0 0,9 10 0,18 39 0,-31-56 0,-1 1 0,1-1 0,0 0 0,0 1 0,1-1 0,-1 0 0,0 1 0,1-1 0,-1 0 0,1 0 0,0 0 0,0 0 0,-1-1 0,1 1 0,1 0 0,-1-1 0,3 2 0,-4-3 0,-1 0 0,1 0 0,0 0 0,0 0 0,-1 0 0,1 0 0,0 0 0,0 0 0,-1 0 0,1 0 0,0-1 0,-1 1 0,1 0 0,0-1 0,-1 1 0,1 0 0,0-1 0,-1 1 0,1-1 0,-1 1 0,1-1 0,0 0 0,15-27 0,3-25-42,-12 30-289,1 0 0,2 1 1,16-31-1,-17 40-6495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27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60 24575,'-1'-2'0,"1"-1"0,0 0 0,-1 0 0,0 1 0,0-1 0,1 1 0,-2-1 0,1 1 0,0-1 0,0 1 0,-1 0 0,1-1 0,-1 1 0,0 0 0,0 0 0,0 0 0,0 0 0,0 0 0,0 1 0,0-1 0,0 1 0,-1-1 0,1 1 0,-1 0 0,1 0 0,-5-1 0,5 1 0,0 0 0,0 1 0,1 0 0,-1-1 0,0 1 0,0 0 0,0 0 0,0 0 0,1 0 0,-1 0 0,0 0 0,0 1 0,0-1 0,0 0 0,1 1 0,-1 0 0,0-1 0,0 1 0,1 0 0,-1 0 0,0 0 0,1 0 0,-1 0 0,1 0 0,0 1 0,-1-1 0,1 0 0,0 1 0,0-1 0,0 1 0,0-1 0,0 1 0,0 0 0,0-1 0,0 1 0,1 0 0,-1-1 0,1 1 0,-1 2 0,-1 5 0,2 0 0,-1 0 0,1 1 0,0-1 0,1 0 0,0 0 0,0 0 0,5 16 0,-5-21 0,0-1 0,0 1 0,1 0 0,-1 0 0,1 0 0,0-1 0,0 1 0,0-1 0,0 1 0,1-1 0,-1 0 0,1 0 0,0 0 0,0 0 0,0 0 0,0-1 0,0 0 0,1 1 0,-1-1 0,1 0 0,-1 0 0,5 1 0,-6-3 0,0 1 0,0-1 0,1 0 0,-1 0 0,0 0 0,0 0 0,0 0 0,0 0 0,0 0 0,0-1 0,0 1 0,0-1 0,0 0 0,0 1 0,0-1 0,0 0 0,0 0 0,-1 0 0,1-1 0,0 1 0,-1 0 0,1 0 0,0-1 0,-1 1 0,0-1 0,1 0 0,0-1 0,3-5 0,-1-1 0,0 1 0,0-1 0,4-16 0,5-9 0,0 54 0,-10-14 0,0-1 0,0 1 0,1 0 0,-1-1 0,9 9 0,2-7-1365,1-2-5461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28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24575,'0'4'0,"0"4"0,0 5 0,0 4 0,0 2 0,0 2 0,0 1 0,0 3 0,0 2 0,0 0 0,0 2 0,-4 3 0,-1 1 0,0-3 0,2-2 0,0-3 0,1-5-8191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4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24575,'2'4'0,"-1"0"0,1 0 0,0 0 0,0 0 0,0 0 0,1-1 0,-1 1 0,1-1 0,4 4 0,9 14 0,94 173 0,105 171 0,-75-177 0,-127-172 0,53 60 0,20 27 0,-27-28 0,88 90 0,-76-93 0,146 113 0,-10-11 0,-1-1 0,53-1 0,-217-150 0,1-2 0,1-2 0,0-1 0,1-3 0,56 11 0,-62-16 0,4 3 0,69 13 0,43 5 0,28 3 0,-122-24 0,-35-4 0,1-2 0,28 1 0,-13-3 0,42 8 0,45 2 0,7-9 0,144-5 0,-228-3 0,94-23 0,-39 5 0,0 5 0,-1-5 0,189-69 0,-230 66 0,-2-2 0,0-2 0,-2-4 0,63-47 0,115-92 0,-186 133 0,29-22 0,86-87 0,141-120 0,-182 165 0,-89 70 0,47-56 0,-20 19 0,222-231 0,-133 131 0,-27 11 0,-94 115 0,2 1 0,71-70 0,-71 80 0,-1-3 0,-2 0 0,29-46 0,45-54 0,-99 129-92,5-2-89,-2-1-1,0 0 0,0-1 0,-1 0 0,-1-1 0,13-28 0,-18 33-6644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30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24575,'-2'47'0,"1"-34"0,0 1 0,1 0 0,0 0 0,1 0 0,0 0 0,1-1 0,7 26 0,-7-36 0,-1-1 0,0 0 0,1 0 0,-1 1 0,1-1 0,0 0 0,-1 0 0,1-1 0,0 1 0,0 0 0,0-1 0,1 1 0,-1-1 0,0 1 0,1-1 0,-1 0 0,1 0 0,-1 0 0,1-1 0,-1 1 0,1 0 0,-1-1 0,1 0 0,0 1 0,-1-1 0,1 0 0,0-1 0,-1 1 0,1 0 0,5-2 0,-4 1 0,0 0 0,1 0 0,-1-1 0,0 0 0,1 1 0,-1-1 0,0-1 0,0 1 0,-1-1 0,1 1 0,0-1 0,-1 0 0,0 0 0,1-1 0,-1 1 0,0-1 0,2-4 0,9-36 0,-14 39 0,1 0 0,0 0 0,0 0 0,0 0 0,1 1 0,0-1 0,0 1 0,0-1 0,0 1 0,1 0 0,0-1 0,-1 1 0,2 1 0,2-5 0,-5 8 0,-1 0 0,0 0 0,0 0 0,0-1 0,1 1 0,-1 0 0,0 0 0,0 0 0,1 0 0,-1 0 0,0 0 0,0 0 0,0 0 0,1 0 0,-1 0 0,0 0 0,0 0 0,1 0 0,-1 0 0,0 0 0,0 0 0,0 1 0,1-1 0,-1 0 0,0 0 0,0 0 0,0 0 0,1 0 0,-1 0 0,0 1 0,0-1 0,0 0 0,0 0 0,1 0 0,-1 0 0,0 1 0,0-1 0,0 0 0,0 0 0,0 1 0,0-1 0,0 0 0,5 17 0,-3 16 0,-2-33 0,0 19-115,2 30 359,-2-48-301,1 1-1,-1-1 1,0 1 0,1-1-1,-1 1 1,1-1-1,-1 1 1,1-1-1,0 1 1,0-1-1,-1 0 1,1 0-1,0 1 1,0-1-1,1 0 1,-1 0-1,0 0 1,0 0-1,0 0 1,1 0-1,-1 0 1,0-1-1,1 1 1,-1 0-1,3 0 1,13 1-6769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9:3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24575,'12'1'0,"-1"1"0,1 1 0,-1-1 0,15 7 0,-14-4 0,1-1 0,-1-1 0,1 0 0,-1 0 0,24 0 0,-34-3 0,1 0 0,-1 0 0,1-1 0,0 1 0,-1-1 0,1 0 0,-1 0 0,1 1 0,-1-2 0,1 1 0,-1 0 0,0 0 0,0-1 0,0 0 0,0 1 0,0-1 0,0 0 0,0 0 0,0 0 0,-1 0 0,1 0 0,-1 0 0,1-1 0,-1 1 0,0 0 0,0-1 0,0 1 0,0-1 0,0 1 0,-1-1 0,1 1 0,0-5 0,-1 5 0,0 0 0,1 0 0,-1 0 0,0 0 0,0 0 0,0-1 0,0 1 0,0 0 0,-1 0 0,1 0 0,-1 0 0,1 0 0,-1 0 0,0 0 0,1 0 0,-1 1 0,0-1 0,0 0 0,-1 0 0,1 1 0,0-1 0,-1 1 0,1-1 0,-1 1 0,1-1 0,-1 1 0,1 0 0,-1 0 0,0 0 0,0 0 0,0 0 0,1 0 0,-1 0 0,0 0 0,0 1 0,0-1 0,0 1 0,0 0 0,-4-1 0,-3 0 0,0 0 0,0 1 0,-1 0 0,1 0 0,0 1 0,-1 0 0,-11 4 0,18-4 0,-1 0 0,1 0 0,0 1 0,-1 0 0,1-1 0,0 1 0,0 0 0,0 1 0,0-1 0,1 0 0,-1 1 0,1 0 0,-1 0 0,1-1 0,0 1 0,0 1 0,0-1 0,0 0 0,1 0 0,-1 1 0,1-1 0,0 1 0,0-1 0,0 1 0,1-1 0,-1 7 0,-1 8 0,2 1 0,0 0 0,5 37 0,-3-44 0,-2-8 5,1 0 0,1-1 0,-1 1-1,0-1 1,1 1 0,0-1 0,0 0 0,0 1-1,0-1 1,1 0 0,-1 0 0,1-1 0,-1 1-1,1 0 1,0-1 0,0 0 0,0 0-1,1 0 1,-1 0 0,0 0 0,1 0 0,-1-1-1,1 0 1,5 2 0,6 1-302,1 0 0,0-1 0,0 0 0,23 0 0,-22-3-6529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4:28:49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1336 22 24575,'-1'1'0,"1"1"0,-1-1 0,0 0 0,1 0 0,-1 1 0,0-1 0,0 0 0,0 0 0,0 0 0,0 0 0,0 0 0,0 0 0,0 0 0,0 0 0,0-1 0,0 1 0,-1 0 0,-1 0 0,-31 16 0,24-12 0,-180 108 0,126-76 0,2 2 0,-71 60 0,4-8 0,-27 22 0,74-50 0,38-30 0,-76 74 0,90-76 0,14-16 0,0 1 0,1 0 0,1 1 0,1 0 0,1 1 0,0 1 0,1 0 0,-12 29 0,15-27 0,-23 39 0,22-46 0,1 1 0,1 0 0,0 1 0,1 0 0,-5 19 0,3 6 0,-3 8 0,2 0 0,-5 89 0,14-120 0,0 0 0,1 1 0,1-1 0,4 19 0,-3-27 0,1 0 0,-1-1 0,1 1 0,1-1 0,0 0 0,0 0 0,1-1 0,12 15 0,-8-12 0,1-1 0,0 0 0,0-1 0,1 0 0,1 0 0,-1-2 0,1 1 0,20 7 0,15 3 0,55 14 0,-45-15 0,-23-9 0,1-2 0,0-2 0,0-1 0,0-1 0,64-7 0,-4 2 0,461 3 0,-548 0 0,-1-1 0,1 1 0,-1-2 0,0 1 0,0-1 0,1 0 0,-1-1 0,0 0 0,9-5 0,1-3 0,1 0 0,22-20 0,-20 16 0,-17 12 0,0 1 0,0 0 0,-1-1 0,0 0 0,1 0 0,-1 0 0,0 0 0,0 0 0,0 0 0,-1-1 0,1 0 0,3-7 0,-4 7 0,1-1 0,0 1 0,1-1 0,-1 1 0,1 0 0,-1 0 0,1 0 0,1 1 0,5-5 0,-5 4 0,0 0 0,0 0 0,0-1 0,0 0 0,-1 0 0,5-7 0,116-170 0,-67 102 0,-52 70 0,0-1 0,-1 1 0,7-22 0,-8 22 0,0-1 0,0 1 0,1 0 0,11-17 0,2 0 0,27-54 0,-4 6 0,52-72 0,-83 127 0,-1 1 0,-1-1 0,11-40 0,-12 35 0,1 0 0,12-26 0,77-120 0,-92 160 0,-1 1 0,1-1 0,-2 1 0,1-1 0,-1 0 0,-1 0 0,0-1 0,-1 1 0,0-14 0,-1-15 0,-7-48 0,7 85 0,0 0 0,-1 0 0,1 0 0,-1 0 0,0 1 0,0-1 0,0 0 0,0 0 0,0 1 0,-1-1 0,1 1 0,-1-1 0,0 1 0,0-1 0,0 1 0,0 0 0,0 0 0,0 0 0,-5-3 0,0 1 0,-1 0 0,0 1 0,0 0 0,0 0 0,-12-1 0,-33-14 0,23 4 0,0 1 0,0 1 0,-2 2 0,1 1 0,-1 1 0,-50-5 0,36 6 0,-59-16 0,73 14 0,-1 1 0,0 2 0,-1 1 0,-36 0 0,-90 7-1365,138-2-5461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4:28:56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24575,'1103'0'0,"-1091"-1"-341,0 0 0,0-1-1,23-6 1,-21 4-6485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4:29:01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868 679 24575,'-575'0'0,"554"0"0,0-1 0,0-1 0,0-1 0,1 0 0,-1-2 0,-35-12 0,51 13 0,0 0 0,1-1 0,-1 1 0,1-1 0,0 0 0,0 0 0,0 0 0,1-1 0,-1 0 0,2 1 0,-1-1 0,0 0 0,-1-7 0,-16-29 0,14 33 0,2 0 0,-1 0 0,1 0 0,0 0 0,1-1 0,0 1 0,1-1 0,0 0 0,0 1 0,1-1 0,0 0 0,1-14 0,3-6 0,1 1 0,14-53 0,-14 66 0,3-27 0,-7 38 0,0 0 0,1-1 0,-1 1 0,1 0 0,0 0 0,1 0 0,-1 0 0,1 0 0,0 0 0,0 1 0,1-1 0,-1 1 0,1-1 0,0 1 0,0 0 0,1 0 0,4-5 0,-2 3 0,-1 1 0,1 0 0,0 0 0,0 0 0,0 1 0,1 0 0,0 0 0,0 1 0,0 0 0,0 0 0,0 0 0,0 1 0,1 0 0,-1 1 0,15-2 0,115-6 0,59-2 0,-170 9 0,46-7 0,16-2 0,219 13 0,-296-2 0,0 2 0,0-1 0,-1 2 0,1-1 0,-1 1 0,1 1 0,-1 0 0,0 1 0,-1-1 0,1 2 0,-1 0 0,0 0 0,0 0 0,-1 1 0,0 0 0,11 13 0,-4-1 0,-1 0 0,-1 0 0,-1 2 0,0-1 0,-2 2 0,12 33 0,-18-45 0,4 9 0,-1 2 0,-1-1 0,-1 1 0,4 26 0,-9-41 0,1-1 0,-1 1 0,0 0 0,0-1 0,-1 1 0,0 0 0,0-1 0,0 1 0,-1-1 0,0 0 0,0 1 0,0-1 0,-1 0 0,1 0 0,-1 0 0,0-1 0,-1 1 0,1-1 0,-1 1 0,0-1 0,-6 5 0,-4 2 0,-1-1 0,0 0 0,-1-1 0,1 0 0,-2-2 0,1 0 0,-1-1 0,-27 7 0,11-7 0,1-1 0,-1-2 0,-60-1 0,55-1 28,0 1 0,0 2 1,-46 10-1,-110 37-1277,182-48 1020,-4 2-6597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4:29:28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24575,'54'-2'0,"-1"-3"0,0-3 0,-1-1 0,63-21 0,-80 24 0,0 1 0,-1 2 0,1 2 0,64 4 0,-10 0 0,888-3-1365,-958 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4:29:32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24575,'28'2'0,"49"7"0,-49-4 0,51 2 0,21-6 0,110-4 0,-136-7 0,17-1 0,-40 7 0,84-17 0,-32 4 0,-60 10 0,5 0 0,65-1 0,153-14 0,-242 22 0,3-1 0,0 1 0,0 1 0,-1 1 0,1 2 0,49 13 0,-57-12 0,-1 0 0,1 0 0,0-2 0,0 0 0,0-2 0,1 0 0,-1-1 0,0-1 0,1 0 0,-1-2 0,28-6 0,-31 5-1365,0 1-5461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4:30:00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24575,'6'1'0,"0"0"0,-1 0 0,1 1 0,0-1 0,-1 1 0,1 0 0,-1 1 0,1 0 0,-1-1 0,0 1 0,0 1 0,-1-1 0,1 1 0,-1 0 0,0 0 0,1 0 0,-2 1 0,1-1 0,-1 1 0,1 0 0,-1 0 0,3 8 0,9 17 0,-1 0 0,17 58 0,-22-59 0,2 3 0,167 467 0,-82-209 0,-72-219 0,-17-44 0,2 0 0,19 37 0,-21-49 0,-1 0 0,0 0 0,-1 1 0,0-1 0,-1 1 0,-1 0 0,-1 1 0,0-1 0,-1 0 0,-1 0 0,-2 25 0,2-39 0,-1 0 0,1 0 0,0 0 0,-1 0 0,1 0 0,-1 0 0,1 0 0,-1 0 0,0 0 0,0 0 0,0-1 0,-2 4 0,2-4 0,1-1 0,-1 1 0,1-1 0,-1 1 0,0-1 0,1 0 0,-1 1 0,0-1 0,1 0 0,-1 1 0,0-1 0,0 0 0,1 0 0,-1 0 0,0 0 0,0 1 0,1-1 0,-1 0 0,0-1 0,0 1 0,1 0 0,-1 0 0,-1 0 0,-1-2 0,0 1 0,-1-1 0,1 0 0,0 0 0,0 0 0,0 0 0,0 0 0,0-1 0,1 1 0,-1-1 0,-3-5 0,-2-1 0,1-1 0,0 1 0,0-1 0,1 0 0,0-1 0,1 1 0,0-1 0,1 0 0,-5-18 0,12 46 0,0 0 0,1-1 0,1 1 0,0-1 0,2 1 0,-1-2 0,18 30 0,-13-27 0,-2 1 0,0 0 0,-1 1 0,9 35 0,-17-55 0,0 0 0,-1 1 0,1-1 0,0 0 0,1 0 0,-1 1 0,0-1 0,0 0 0,0 0 0,0 1 0,0-1 0,0 0 0,0 0 0,0 1 0,0-1 0,0 0 0,1 0 0,-1 1 0,0-1 0,0 0 0,0 0 0,0 0 0,1 1 0,-1-1 0,0 0 0,0 0 0,0 0 0,1 0 0,-1 0 0,0 0 0,0 1 0,1-1 0,-1 0 0,0 0 0,0 0 0,1 0 0,-1 0 0,0 0 0,1 0 0,-1 0 0,1 0 0,10-10 0,14-26 0,-21 30 0,16-26 0,108-157 0,-120 180 0,0 0 0,1 1 0,0 0 0,1 0 0,-1 1 0,15-8 0,3-3 0,-72 33 0,13 0-341,0 0 0,-1-3-1,-37 10 1,43-15-6485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4:30:0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14820 1 24575,'-2'0'0,"-1"1"0,1 0 0,-1 0 0,1 0 0,0 0 0,-1 1 0,1-1 0,0 1 0,0-1 0,0 1 0,0 0 0,0 0 0,1 0 0,-1 0 0,-1 2 0,-24 34 0,17-20 0,-1-1 0,-1 0 0,0 0 0,-1-1 0,-1-1 0,-28 25 0,19-21 0,4-3 0,0-2 0,-1 1 0,0-2 0,-29 14 0,-150 78 0,85-42 0,110-61 0,-3 1 0,1 1 0,-1-1 0,0 1 0,1 1 0,0-1 0,0 1 0,0 0 0,0 0 0,1 1 0,0 0 0,-5 7 0,6-9 0,-1 0 0,1-1 0,0 0 0,-1 0 0,1 0 0,-1-1 0,0 1 0,0-1 0,0 0 0,0 0 0,0-1 0,-1 0 0,1 0 0,-6 1 0,-18 5 0,-52 22 0,31-9 0,-2-2 0,0-2 0,-1-3 0,-76 9 0,-19-2 0,-28 1 0,-90 9 0,23-1 0,-912-5 0,998-13 0,11 0 0,-1331-9 0,719-4 0,218 19 0,-35-10 0,322-10 0,-3209 3 0,3291 11 0,3 0 0,-32-1 0,-9 1 0,150-11 0,-88-1 0,-179 22 0,-128 16 0,376-32 0,-303-4 0,30 0 0,209 8 0,-87 2 0,35 0 0,-6 0 0,99-11 0,-253-14 0,188-3 0,165 17 0,0 0 0,1 0 0,-1 0 0,0 0 0,0 0 0,1 0 0,-1 0 0,0-1 0,0 1 0,0 0 0,1 0 0,-1-1 0,0 1 0,1 0 0,-1-1 0,0 1 0,1 0 0,-1-1 0,0 1 0,1-1 0,-1 1 0,1-1 0,-1 0 0,1 1 0,-1-1 0,1 0 0,-1 1 0,0-2 0,15-12 0,5-7 0,-44-11 0,18 16 0,-1 1 0,0 0 0,-1 0 0,-1 0 0,-1 1 0,0 1 0,-21-21 0,29 30 0,0 1 0,1-1 0,-1 1 0,1-1 0,0 0 0,0 0 0,-2-6 0,3 7 0,0 0 0,0 0 0,0 0 0,-1 0 0,1 0 0,-1 0 0,0 1 0,0-1 0,0 1 0,0-1 0,0 1 0,-1 0 0,1 0 0,-3-2 0,-4-2 0,0 1 0,1 0 0,-2 1 0,1 0 0,0 1 0,-1 0 0,-10-2 0,18 4 0,1 1 0,-1 0 0,0 0 0,1 0 0,-1 0 0,0 0 0,0 1 0,1-1 0,-1 0 0,0 1 0,1-1 0,-1 1 0,0 0 0,1-1 0,-1 1 0,1 0 0,-1 0 0,1 0 0,-2 2 0,1-1 0,1 0 0,-1 0 0,1 1 0,0-1 0,0 1 0,0 0 0,0-1 0,0 1 0,0 0 0,1-1 0,-1 1 0,1 0 0,0 0 0,0-1 0,0 1 0,0 3 0,2 13 0,0 0 0,1 0 0,7 20 0,-3-134 0,-8 90 0,1 0 0,0 0 0,1 0 0,-1 0 0,1 0 0,0 0 0,0 0 0,1 0 0,-1 0 0,4-5 0,-3 7 0,-1 1 0,1 0 0,0 0 0,0 1 0,0-1 0,0 0 0,0 1 0,0-1 0,0 1 0,1-1 0,-1 1 0,1 0 0,-1 0 0,1 0 0,-1 1 0,1-1 0,-1 0 0,1 1 0,0 0 0,-1 0 0,5 0 0,125 2 73,-67 0-1511,-39-1-5388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4:30:2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1 153 24575,'158'2'0,"169"-5"0,-313 1 0,-1 0 0,1-1 0,-1-1 0,15-6 0,-16 6 0,0-1 0,1 2 0,0 0 0,0 0 0,14 0 0,104 2 0,-72 2 0,1-2 0,66-10 0,27-2 0,-28 4 0,115-15 0,40-20 0,-170 37 0,127 7 0,-85 3 0,-111-3-1365,-23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474-70D0-4362-8459-650EA0FFD88C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D3860-AF29-4C77-B9F6-A135464D0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D3860-AF29-4C77-B9F6-A135464D02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gradFill>
          <a:gsLst>
            <a:gs pos="0">
              <a:schemeClr val="bg1">
                <a:lumMod val="70000"/>
              </a:schemeClr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9531"/>
            <a:ext cx="12192000" cy="2618428"/>
          </a:xfrm>
          <a:prstGeom prst="rect">
            <a:avLst/>
          </a:prstGeom>
        </p:spPr>
        <p:txBody>
          <a:bodyPr tIns="0" anchor="t"/>
          <a:lstStyle>
            <a:lvl1pPr algn="ctr">
              <a:defRPr sz="6000" b="0" baseline="0">
                <a:solidFill>
                  <a:srgbClr val="800205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162098"/>
            <a:ext cx="12192000" cy="14198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 b="0" i="0" baseline="0">
                <a:solidFill>
                  <a:srgbClr val="41414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Name(s)</a:t>
            </a:r>
            <a:br>
              <a:rPr lang="en-US"/>
            </a:br>
            <a:r>
              <a:rPr lang="en-US"/>
              <a:t>Affiliation(s)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00130" y="5800597"/>
            <a:ext cx="8283931" cy="811292"/>
          </a:xfrm>
        </p:spPr>
        <p:txBody>
          <a:bodyPr anchor="ctr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FontTx/>
              <a:buNone/>
              <a:defRPr sz="1600" b="0">
                <a:solidFill>
                  <a:srgbClr val="41414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pPr lvl="0"/>
            <a:r>
              <a:rPr lang="en-US"/>
              <a:t>Conference title</a:t>
            </a:r>
            <a:br>
              <a:rPr lang="en-US"/>
            </a:br>
            <a:r>
              <a:rPr lang="en-US"/>
              <a:t>Date</a:t>
            </a:r>
            <a:br>
              <a:rPr lang="en-US"/>
            </a:br>
            <a:r>
              <a:rPr lang="en-US"/>
              <a:t>Location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F4558-4177-D04A-B3D6-AECA470F9CA7}"/>
              </a:ext>
            </a:extLst>
          </p:cNvPr>
          <p:cNvCxnSpPr/>
          <p:nvPr userDrawn="1"/>
        </p:nvCxnSpPr>
        <p:spPr>
          <a:xfrm>
            <a:off x="3100526" y="5832086"/>
            <a:ext cx="0" cy="793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TNU logo - Knowledge for a better world">
            <a:extLst>
              <a:ext uri="{FF2B5EF4-FFF2-40B4-BE49-F238E27FC236}">
                <a16:creationId xmlns:a16="http://schemas.microsoft.com/office/drawing/2014/main" id="{4252E06C-5BB4-4FBA-A693-9CBC2A2B7C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9" y="5832615"/>
            <a:ext cx="2299346" cy="8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373923" cy="2279271"/>
          </a:xfrm>
          <a:prstGeom prst="rect">
            <a:avLst/>
          </a:prstGeom>
          <a:solidFill>
            <a:srgbClr val="AC0309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2421" y="2690444"/>
            <a:ext cx="8847161" cy="3464171"/>
          </a:xfrm>
          <a:prstGeom prst="rect">
            <a:avLst/>
          </a:prstGeom>
        </p:spPr>
        <p:txBody>
          <a:bodyPr lIns="0" tIns="0" anchor="t"/>
          <a:lstStyle>
            <a:lvl1pPr algn="l">
              <a:defRPr sz="5000" b="0" baseline="0">
                <a:solidFill>
                  <a:srgbClr val="800205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Sub-title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690445"/>
            <a:ext cx="2373923" cy="4167555"/>
          </a:xfrm>
          <a:prstGeom prst="rect">
            <a:avLst/>
          </a:prstGeom>
          <a:solidFill>
            <a:srgbClr val="414141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36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581" y="-21265"/>
            <a:ext cx="11326793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>
              <a:lnSpc>
                <a:spcPct val="100000"/>
              </a:lnSpc>
              <a:defRPr sz="2800" b="0" baseline="0">
                <a:solidFill>
                  <a:schemeClr val="tx1"/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2374" y="1109249"/>
            <a:ext cx="11579001" cy="36512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100" b="1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Sub-subtitle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4C032-BEF8-49C3-A4C9-6C856CD20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4434840"/>
          </a:xfrm>
        </p:spPr>
        <p:txBody>
          <a:bodyPr/>
          <a:lstStyle>
            <a:lvl1pPr>
              <a:lnSpc>
                <a:spcPct val="130000"/>
              </a:lnSpc>
              <a:defRPr sz="1800" baseline="0">
                <a:latin typeface="Segoe"/>
              </a:defRPr>
            </a:lvl1pPr>
            <a:lvl2pPr>
              <a:lnSpc>
                <a:spcPct val="130000"/>
              </a:lnSpc>
              <a:defRPr sz="1600">
                <a:latin typeface="+mj-lt"/>
              </a:defRPr>
            </a:lvl2pPr>
            <a:lvl3pPr>
              <a:lnSpc>
                <a:spcPct val="130000"/>
              </a:lnSpc>
              <a:defRPr sz="1600">
                <a:latin typeface="+mj-lt"/>
              </a:defRPr>
            </a:lvl3pPr>
            <a:lvl4pPr>
              <a:lnSpc>
                <a:spcPct val="130000"/>
              </a:lnSpc>
              <a:defRPr sz="1600">
                <a:latin typeface="+mj-lt"/>
              </a:defRPr>
            </a:lvl4pPr>
            <a:lvl5pPr>
              <a:lnSpc>
                <a:spcPct val="130000"/>
              </a:lnSpc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DCB3-8B66-4EBF-A40C-53F7E392C2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0" y="6492875"/>
            <a:ext cx="12192000" cy="365125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Wingdings" panose="05000000000000000000" pitchFamily="2" charset="2"/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2pPr>
            <a:lvl3pPr marL="1143000" indent="-228600">
              <a:buFont typeface="Trebuchet MS" panose="020B0603020202020204" pitchFamily="34" charset="0"/>
              <a:buChar char="—"/>
              <a:defRPr sz="20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3pPr>
            <a:lvl4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4pPr>
            <a:lvl5pPr>
              <a:defRPr sz="1800" b="0">
                <a:latin typeface="Myriad Pro" panose="020B0503030403020204" pitchFamily="34" charset="0"/>
                <a:ea typeface="Myriad Pro" panose="020B0503030403020204" pitchFamily="34" charset="0"/>
                <a:cs typeface="Microsoft Sans Serif" charset="0"/>
              </a:defRPr>
            </a:lvl5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4538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33" y="2251882"/>
            <a:ext cx="10960084" cy="4104469"/>
          </a:xfrm>
        </p:spPr>
        <p:txBody>
          <a:bodyPr lIns="360000">
            <a:normAutofit/>
          </a:bodyPr>
          <a:lstStyle>
            <a:lvl1pPr marL="0" indent="0">
              <a:buFontTx/>
              <a:buNone/>
              <a:defRPr sz="2800" b="0" baseline="0">
                <a:latin typeface="Segoe"/>
                <a:ea typeface="Myriad Pro" panose="020B0503030403020204" pitchFamily="34" charset="0"/>
                <a:cs typeface="Microsoft Sans Serif" charset="0"/>
              </a:defRPr>
            </a:lvl1pPr>
            <a:lvl2pPr marL="457200" indent="0">
              <a:buFontTx/>
              <a:buNone/>
              <a:defRPr sz="2800" b="0">
                <a:latin typeface="Myriad Pro" charset="0"/>
                <a:ea typeface="Myriad Pro" charset="0"/>
                <a:cs typeface="Myriad Pro" charset="0"/>
              </a:defRPr>
            </a:lvl2pPr>
            <a:lvl3pPr marL="914400" indent="0">
              <a:buFontTx/>
              <a:buNone/>
              <a:defRPr sz="2400" b="0">
                <a:latin typeface="Myriad Pro" charset="0"/>
                <a:ea typeface="Myriad Pro" charset="0"/>
                <a:cs typeface="Myriad Pro" charset="0"/>
              </a:defRPr>
            </a:lvl3pPr>
            <a:lvl4pPr marL="13716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4pPr>
            <a:lvl5pPr marL="1828800" indent="0">
              <a:buFontTx/>
              <a:buNone/>
              <a:defRPr sz="2000" b="0"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894" y="6356351"/>
            <a:ext cx="2015481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6DA9AECE-6322-4349-B41F-7CDC00E33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11833" y="-25590"/>
            <a:ext cx="10960084" cy="721150"/>
          </a:xfrm>
          <a:prstGeom prst="rect">
            <a:avLst/>
          </a:prstGeom>
        </p:spPr>
        <p:txBody>
          <a:bodyPr lIns="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Acknowledgements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1376262"/>
            <a:ext cx="12192000" cy="721150"/>
          </a:xfrm>
          <a:prstGeom prst="rect">
            <a:avLst/>
          </a:prstGeom>
        </p:spPr>
        <p:txBody>
          <a:bodyPr lIns="360000" tIns="0" bIns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sz="2800">
                <a:latin typeface="Segoe"/>
                <a:ea typeface="Microsoft Sans Serif" charset="0"/>
                <a:cs typeface="Microsoft Sans Serif" charset="0"/>
              </a:rPr>
              <a:t>This research was</a:t>
            </a:r>
            <a:r>
              <a:rPr lang="en-US" sz="2800" baseline="0">
                <a:latin typeface="Segoe"/>
                <a:ea typeface="Microsoft Sans Serif" charset="0"/>
                <a:cs typeface="Microsoft Sans Serif" charset="0"/>
              </a:rPr>
              <a:t> supported by:</a:t>
            </a:r>
            <a:endParaRPr lang="en-US" sz="2800">
              <a:latin typeface="Segoe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hank you">
    <p:bg>
      <p:bgPr>
        <a:gradFill>
          <a:gsLst>
            <a:gs pos="50000">
              <a:schemeClr val="bg1">
                <a:lumMod val="95000"/>
              </a:schemeClr>
            </a:gs>
            <a:gs pos="0">
              <a:schemeClr val="bg1">
                <a:lumMod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0" y="146327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baseline="0">
                <a:solidFill>
                  <a:srgbClr val="424242"/>
                </a:solidFill>
                <a:latin typeface="Segoe"/>
                <a:ea typeface="Microsoft Sans Serif" charset="0"/>
                <a:cs typeface="Microsoft Sans Serif" charset="0"/>
              </a:rPr>
              <a:t>Thank you!</a:t>
            </a:r>
          </a:p>
        </p:txBody>
      </p:sp>
      <p:pic>
        <p:nvPicPr>
          <p:cNvPr id="11" name="Picture 2" descr="NTNU logo - Knowledge for a better world">
            <a:extLst>
              <a:ext uri="{FF2B5EF4-FFF2-40B4-BE49-F238E27FC236}">
                <a16:creationId xmlns:a16="http://schemas.microsoft.com/office/drawing/2014/main" id="{A3E95773-C63E-4C4C-9828-810E67EBB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95" y="4832338"/>
            <a:ext cx="3640610" cy="127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0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2959"/>
            <a:ext cx="10515600" cy="498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직사각형 11"/>
          <p:cNvSpPr/>
          <p:nvPr userDrawn="1"/>
        </p:nvSpPr>
        <p:spPr>
          <a:xfrm>
            <a:off x="0" y="0"/>
            <a:ext cx="12192000" cy="796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1" name="직선 연결선 4"/>
          <p:cNvCxnSpPr/>
          <p:nvPr userDrawn="1"/>
        </p:nvCxnSpPr>
        <p:spPr>
          <a:xfrm>
            <a:off x="554947" y="764704"/>
            <a:ext cx="11637053" cy="0"/>
          </a:xfrm>
          <a:prstGeom prst="line">
            <a:avLst/>
          </a:prstGeom>
          <a:ln w="88900">
            <a:gradFill>
              <a:gsLst>
                <a:gs pos="65000">
                  <a:srgbClr val="595959"/>
                </a:gs>
                <a:gs pos="100000">
                  <a:srgbClr val="C8C6C9"/>
                </a:gs>
                <a:gs pos="0">
                  <a:srgbClr val="59595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"/>
          <p:cNvCxnSpPr/>
          <p:nvPr userDrawn="1"/>
        </p:nvCxnSpPr>
        <p:spPr>
          <a:xfrm>
            <a:off x="0" y="764704"/>
            <a:ext cx="554947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1" r:id="rId2"/>
    <p:sldLayoutId id="2147483678" r:id="rId3"/>
    <p:sldLayoutId id="2147483679" r:id="rId4"/>
    <p:sldLayoutId id="214748368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2.xml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customXml" Target="../ink/ink21.xml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5.xml"/><Relationship Id="rId21" Type="http://schemas.openxmlformats.org/officeDocument/2006/relationships/image" Target="../media/image65.png"/><Relationship Id="rId42" Type="http://schemas.openxmlformats.org/officeDocument/2006/relationships/customXml" Target="../ink/ink43.xml"/><Relationship Id="rId47" Type="http://schemas.openxmlformats.org/officeDocument/2006/relationships/image" Target="../media/image78.png"/><Relationship Id="rId63" Type="http://schemas.openxmlformats.org/officeDocument/2006/relationships/customXml" Target="../ink/ink54.xml"/><Relationship Id="rId68" Type="http://schemas.openxmlformats.org/officeDocument/2006/relationships/image" Target="../media/image88.png"/><Relationship Id="rId2" Type="http://schemas.openxmlformats.org/officeDocument/2006/relationships/image" Target="../media/image55.png"/><Relationship Id="rId16" Type="http://schemas.openxmlformats.org/officeDocument/2006/relationships/customXml" Target="../ink/ink30.xml"/><Relationship Id="rId29" Type="http://schemas.openxmlformats.org/officeDocument/2006/relationships/image" Target="../media/image69.png"/><Relationship Id="rId11" Type="http://schemas.openxmlformats.org/officeDocument/2006/relationships/image" Target="../media/image60.png"/><Relationship Id="rId24" Type="http://schemas.openxmlformats.org/officeDocument/2006/relationships/customXml" Target="../ink/ink34.xml"/><Relationship Id="rId32" Type="http://schemas.openxmlformats.org/officeDocument/2006/relationships/customXml" Target="../ink/ink38.xml"/><Relationship Id="rId37" Type="http://schemas.openxmlformats.org/officeDocument/2006/relationships/image" Target="../media/image73.png"/><Relationship Id="rId40" Type="http://schemas.openxmlformats.org/officeDocument/2006/relationships/customXml" Target="../ink/ink42.xml"/><Relationship Id="rId45" Type="http://schemas.openxmlformats.org/officeDocument/2006/relationships/image" Target="../media/image77.png"/><Relationship Id="rId53" Type="http://schemas.openxmlformats.org/officeDocument/2006/relationships/image" Target="../media/image81.png"/><Relationship Id="rId58" Type="http://schemas.openxmlformats.org/officeDocument/2006/relationships/customXml" Target="../ink/ink51.xml"/><Relationship Id="rId66" Type="http://schemas.openxmlformats.org/officeDocument/2006/relationships/image" Target="../media/image87.png"/><Relationship Id="rId74" Type="http://schemas.openxmlformats.org/officeDocument/2006/relationships/image" Target="../media/image92.png"/><Relationship Id="rId5" Type="http://schemas.openxmlformats.org/officeDocument/2006/relationships/image" Target="../media/image57.png"/><Relationship Id="rId61" Type="http://schemas.openxmlformats.org/officeDocument/2006/relationships/customXml" Target="../ink/ink53.xml"/><Relationship Id="rId19" Type="http://schemas.openxmlformats.org/officeDocument/2006/relationships/image" Target="../media/image64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68.png"/><Relationship Id="rId30" Type="http://schemas.openxmlformats.org/officeDocument/2006/relationships/customXml" Target="../ink/ink37.xml"/><Relationship Id="rId35" Type="http://schemas.openxmlformats.org/officeDocument/2006/relationships/image" Target="../media/image72.png"/><Relationship Id="rId43" Type="http://schemas.openxmlformats.org/officeDocument/2006/relationships/image" Target="../media/image76.png"/><Relationship Id="rId48" Type="http://schemas.openxmlformats.org/officeDocument/2006/relationships/customXml" Target="../ink/ink46.xml"/><Relationship Id="rId56" Type="http://schemas.openxmlformats.org/officeDocument/2006/relationships/customXml" Target="../ink/ink50.xml"/><Relationship Id="rId64" Type="http://schemas.openxmlformats.org/officeDocument/2006/relationships/image" Target="../media/image86.png"/><Relationship Id="rId69" Type="http://schemas.openxmlformats.org/officeDocument/2006/relationships/customXml" Target="../ink/ink57.xml"/><Relationship Id="rId8" Type="http://schemas.openxmlformats.org/officeDocument/2006/relationships/customXml" Target="../ink/ink26.xml"/><Relationship Id="rId51" Type="http://schemas.openxmlformats.org/officeDocument/2006/relationships/image" Target="../media/image80.png"/><Relationship Id="rId72" Type="http://schemas.openxmlformats.org/officeDocument/2006/relationships/customXml" Target="../ink/ink58.xml"/><Relationship Id="rId3" Type="http://schemas.openxmlformats.org/officeDocument/2006/relationships/image" Target="../media/image56.png"/><Relationship Id="rId12" Type="http://schemas.openxmlformats.org/officeDocument/2006/relationships/customXml" Target="../ink/ink28.xml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customXml" Target="../ink/ink41.xml"/><Relationship Id="rId46" Type="http://schemas.openxmlformats.org/officeDocument/2006/relationships/customXml" Target="../ink/ink45.xml"/><Relationship Id="rId59" Type="http://schemas.openxmlformats.org/officeDocument/2006/relationships/image" Target="../media/image84.png"/><Relationship Id="rId67" Type="http://schemas.openxmlformats.org/officeDocument/2006/relationships/customXml" Target="../ink/ink56.xml"/><Relationship Id="rId20" Type="http://schemas.openxmlformats.org/officeDocument/2006/relationships/customXml" Target="../ink/ink32.xml"/><Relationship Id="rId41" Type="http://schemas.openxmlformats.org/officeDocument/2006/relationships/image" Target="../media/image75.png"/><Relationship Id="rId54" Type="http://schemas.openxmlformats.org/officeDocument/2006/relationships/customXml" Target="../ink/ink49.xml"/><Relationship Id="rId62" Type="http://schemas.openxmlformats.org/officeDocument/2006/relationships/image" Target="../media/image85.png"/><Relationship Id="rId70" Type="http://schemas.openxmlformats.org/officeDocument/2006/relationships/image" Target="../media/image89.png"/><Relationship Id="rId75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5.xml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28" Type="http://schemas.openxmlformats.org/officeDocument/2006/relationships/customXml" Target="../ink/ink36.xml"/><Relationship Id="rId36" Type="http://schemas.openxmlformats.org/officeDocument/2006/relationships/customXml" Target="../ink/ink40.xml"/><Relationship Id="rId49" Type="http://schemas.openxmlformats.org/officeDocument/2006/relationships/image" Target="../media/image79.png"/><Relationship Id="rId57" Type="http://schemas.openxmlformats.org/officeDocument/2006/relationships/image" Target="../media/image83.png"/><Relationship Id="rId10" Type="http://schemas.openxmlformats.org/officeDocument/2006/relationships/customXml" Target="../ink/ink27.xml"/><Relationship Id="rId31" Type="http://schemas.openxmlformats.org/officeDocument/2006/relationships/image" Target="../media/image70.png"/><Relationship Id="rId44" Type="http://schemas.openxmlformats.org/officeDocument/2006/relationships/customXml" Target="../ink/ink44.xml"/><Relationship Id="rId52" Type="http://schemas.openxmlformats.org/officeDocument/2006/relationships/customXml" Target="../ink/ink48.xml"/><Relationship Id="rId60" Type="http://schemas.openxmlformats.org/officeDocument/2006/relationships/customXml" Target="../ink/ink52.xml"/><Relationship Id="rId65" Type="http://schemas.openxmlformats.org/officeDocument/2006/relationships/customXml" Target="../ink/ink55.xml"/><Relationship Id="rId73" Type="http://schemas.openxmlformats.org/officeDocument/2006/relationships/image" Target="../media/image91.png"/><Relationship Id="rId4" Type="http://schemas.openxmlformats.org/officeDocument/2006/relationships/customXml" Target="../ink/ink24.xml"/><Relationship Id="rId9" Type="http://schemas.openxmlformats.org/officeDocument/2006/relationships/image" Target="../media/image59.png"/><Relationship Id="rId13" Type="http://schemas.openxmlformats.org/officeDocument/2006/relationships/image" Target="../media/image61.png"/><Relationship Id="rId18" Type="http://schemas.openxmlformats.org/officeDocument/2006/relationships/customXml" Target="../ink/ink31.xml"/><Relationship Id="rId39" Type="http://schemas.openxmlformats.org/officeDocument/2006/relationships/image" Target="../media/image74.png"/><Relationship Id="rId34" Type="http://schemas.openxmlformats.org/officeDocument/2006/relationships/customXml" Target="../ink/ink39.xml"/><Relationship Id="rId50" Type="http://schemas.openxmlformats.org/officeDocument/2006/relationships/customXml" Target="../ink/ink47.xml"/><Relationship Id="rId55" Type="http://schemas.openxmlformats.org/officeDocument/2006/relationships/image" Target="../media/image82.png"/><Relationship Id="rId76" Type="http://schemas.openxmlformats.org/officeDocument/2006/relationships/image" Target="../media/image94.png"/><Relationship Id="rId7" Type="http://schemas.openxmlformats.org/officeDocument/2006/relationships/image" Target="../media/image58.png"/><Relationship Id="rId71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customXml" Target="../ink/ink66.xml"/><Relationship Id="rId26" Type="http://schemas.openxmlformats.org/officeDocument/2006/relationships/customXml" Target="../ink/ink70.xml"/><Relationship Id="rId39" Type="http://schemas.openxmlformats.org/officeDocument/2006/relationships/image" Target="../media/image113.png"/><Relationship Id="rId21" Type="http://schemas.openxmlformats.org/officeDocument/2006/relationships/image" Target="../media/image104.png"/><Relationship Id="rId34" Type="http://schemas.openxmlformats.org/officeDocument/2006/relationships/customXml" Target="../ink/ink74.xml"/><Relationship Id="rId42" Type="http://schemas.openxmlformats.org/officeDocument/2006/relationships/customXml" Target="../ink/ink78.xml"/><Relationship Id="rId7" Type="http://schemas.openxmlformats.org/officeDocument/2006/relationships/image" Target="../media/image97.png"/><Relationship Id="rId2" Type="http://schemas.openxmlformats.org/officeDocument/2006/relationships/image" Target="../media/image46.png"/><Relationship Id="rId16" Type="http://schemas.openxmlformats.org/officeDocument/2006/relationships/customXml" Target="../ink/ink65.xml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0.xml"/><Relationship Id="rId11" Type="http://schemas.openxmlformats.org/officeDocument/2006/relationships/image" Target="../media/image99.png"/><Relationship Id="rId24" Type="http://schemas.openxmlformats.org/officeDocument/2006/relationships/customXml" Target="../ink/ink69.xml"/><Relationship Id="rId32" Type="http://schemas.openxmlformats.org/officeDocument/2006/relationships/customXml" Target="../ink/ink73.xml"/><Relationship Id="rId37" Type="http://schemas.openxmlformats.org/officeDocument/2006/relationships/image" Target="../media/image112.png"/><Relationship Id="rId40" Type="http://schemas.openxmlformats.org/officeDocument/2006/relationships/customXml" Target="../ink/ink77.xml"/><Relationship Id="rId45" Type="http://schemas.openxmlformats.org/officeDocument/2006/relationships/image" Target="../media/image116.png"/><Relationship Id="rId5" Type="http://schemas.openxmlformats.org/officeDocument/2006/relationships/image" Target="../media/image96.png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71.xml"/><Relationship Id="rId36" Type="http://schemas.openxmlformats.org/officeDocument/2006/relationships/customXml" Target="../ink/ink75.xml"/><Relationship Id="rId10" Type="http://schemas.openxmlformats.org/officeDocument/2006/relationships/customXml" Target="../ink/ink62.xml"/><Relationship Id="rId19" Type="http://schemas.openxmlformats.org/officeDocument/2006/relationships/image" Target="../media/image103.png"/><Relationship Id="rId31" Type="http://schemas.openxmlformats.org/officeDocument/2006/relationships/image" Target="../media/image109.png"/><Relationship Id="rId44" Type="http://schemas.openxmlformats.org/officeDocument/2006/relationships/customXml" Target="../ink/ink79.xml"/><Relationship Id="rId4" Type="http://schemas.openxmlformats.org/officeDocument/2006/relationships/customXml" Target="../ink/ink59.xml"/><Relationship Id="rId9" Type="http://schemas.openxmlformats.org/officeDocument/2006/relationships/image" Target="../media/image98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Relationship Id="rId27" Type="http://schemas.openxmlformats.org/officeDocument/2006/relationships/image" Target="../media/image107.png"/><Relationship Id="rId30" Type="http://schemas.openxmlformats.org/officeDocument/2006/relationships/customXml" Target="../ink/ink72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8" Type="http://schemas.openxmlformats.org/officeDocument/2006/relationships/customXml" Target="../ink/ink61.xml"/><Relationship Id="rId3" Type="http://schemas.openxmlformats.org/officeDocument/2006/relationships/image" Target="../media/image95.png"/><Relationship Id="rId12" Type="http://schemas.openxmlformats.org/officeDocument/2006/relationships/customXml" Target="../ink/ink63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image" Target="../media/image110.png"/><Relationship Id="rId38" Type="http://schemas.openxmlformats.org/officeDocument/2006/relationships/customXml" Target="../ink/ink76.xml"/><Relationship Id="rId20" Type="http://schemas.openxmlformats.org/officeDocument/2006/relationships/customXml" Target="../ink/ink67.xml"/><Relationship Id="rId41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customXml" Target="../ink/ink85.xml"/><Relationship Id="rId18" Type="http://schemas.openxmlformats.org/officeDocument/2006/relationships/image" Target="../media/image128.png"/><Relationship Id="rId26" Type="http://schemas.openxmlformats.org/officeDocument/2006/relationships/image" Target="../media/image132.png"/><Relationship Id="rId3" Type="http://schemas.openxmlformats.org/officeDocument/2006/relationships/customXml" Target="../ink/ink80.xml"/><Relationship Id="rId21" Type="http://schemas.openxmlformats.org/officeDocument/2006/relationships/customXml" Target="../ink/ink89.xml"/><Relationship Id="rId7" Type="http://schemas.openxmlformats.org/officeDocument/2006/relationships/customXml" Target="../ink/ink82.xml"/><Relationship Id="rId12" Type="http://schemas.openxmlformats.org/officeDocument/2006/relationships/image" Target="../media/image125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2" Type="http://schemas.openxmlformats.org/officeDocument/2006/relationships/image" Target="../media/image120.png"/><Relationship Id="rId16" Type="http://schemas.openxmlformats.org/officeDocument/2006/relationships/image" Target="../media/image127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customXml" Target="../ink/ink84.xml"/><Relationship Id="rId24" Type="http://schemas.openxmlformats.org/officeDocument/2006/relationships/image" Target="../media/image131.png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10" Type="http://schemas.openxmlformats.org/officeDocument/2006/relationships/image" Target="../media/image124.png"/><Relationship Id="rId19" Type="http://schemas.openxmlformats.org/officeDocument/2006/relationships/customXml" Target="../ink/ink88.xml"/><Relationship Id="rId4" Type="http://schemas.openxmlformats.org/officeDocument/2006/relationships/image" Target="../media/image121.png"/><Relationship Id="rId9" Type="http://schemas.openxmlformats.org/officeDocument/2006/relationships/customXml" Target="../ink/ink83.xml"/><Relationship Id="rId14" Type="http://schemas.openxmlformats.org/officeDocument/2006/relationships/image" Target="../media/image126.png"/><Relationship Id="rId22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customXml" Target="../ink/ink96.xml"/><Relationship Id="rId18" Type="http://schemas.openxmlformats.org/officeDocument/2006/relationships/customXml" Target="../ink/ink98.xml"/><Relationship Id="rId3" Type="http://schemas.openxmlformats.org/officeDocument/2006/relationships/image" Target="../media/image135.png"/><Relationship Id="rId21" Type="http://schemas.openxmlformats.org/officeDocument/2006/relationships/image" Target="../media/image145.png"/><Relationship Id="rId7" Type="http://schemas.openxmlformats.org/officeDocument/2006/relationships/customXml" Target="../ink/ink93.xml"/><Relationship Id="rId12" Type="http://schemas.openxmlformats.org/officeDocument/2006/relationships/image" Target="../media/image140.png"/><Relationship Id="rId17" Type="http://schemas.openxmlformats.org/officeDocument/2006/relationships/image" Target="../media/image143.png"/><Relationship Id="rId2" Type="http://schemas.openxmlformats.org/officeDocument/2006/relationships/image" Target="../media/image134.png"/><Relationship Id="rId16" Type="http://schemas.openxmlformats.org/officeDocument/2006/relationships/customXml" Target="../ink/ink97.xml"/><Relationship Id="rId20" Type="http://schemas.openxmlformats.org/officeDocument/2006/relationships/customXml" Target="../ink/ink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customXml" Target="../ink/ink95.xml"/><Relationship Id="rId5" Type="http://schemas.openxmlformats.org/officeDocument/2006/relationships/customXml" Target="../ink/ink92.xml"/><Relationship Id="rId15" Type="http://schemas.openxmlformats.org/officeDocument/2006/relationships/image" Target="../media/image142.png"/><Relationship Id="rId10" Type="http://schemas.openxmlformats.org/officeDocument/2006/relationships/image" Target="../media/image139.png"/><Relationship Id="rId19" Type="http://schemas.openxmlformats.org/officeDocument/2006/relationships/image" Target="../media/image144.png"/><Relationship Id="rId4" Type="http://schemas.openxmlformats.org/officeDocument/2006/relationships/image" Target="../media/image136.png"/><Relationship Id="rId9" Type="http://schemas.openxmlformats.org/officeDocument/2006/relationships/customXml" Target="../ink/ink94.xml"/><Relationship Id="rId14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png"/><Relationship Id="rId4" Type="http://schemas.openxmlformats.org/officeDocument/2006/relationships/customXml" Target="../ink/ink10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customXml" Target="../ink/ink106.xml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" Type="http://schemas.openxmlformats.org/officeDocument/2006/relationships/customXml" Target="../ink/ink101.xml"/><Relationship Id="rId21" Type="http://schemas.openxmlformats.org/officeDocument/2006/relationships/customXml" Target="../ink/ink109.xml"/><Relationship Id="rId7" Type="http://schemas.openxmlformats.org/officeDocument/2006/relationships/customXml" Target="../ink/ink103.xml"/><Relationship Id="rId12" Type="http://schemas.openxmlformats.org/officeDocument/2006/relationships/image" Target="../media/image158.png"/><Relationship Id="rId17" Type="http://schemas.openxmlformats.org/officeDocument/2006/relationships/customXml" Target="../ink/ink108.xml"/><Relationship Id="rId25" Type="http://schemas.openxmlformats.org/officeDocument/2006/relationships/customXml" Target="../ink/ink111.xml"/><Relationship Id="rId2" Type="http://schemas.openxmlformats.org/officeDocument/2006/relationships/image" Target="../media/image153.png"/><Relationship Id="rId16" Type="http://schemas.openxmlformats.org/officeDocument/2006/relationships/image" Target="../media/image160.png"/><Relationship Id="rId20" Type="http://schemas.openxmlformats.org/officeDocument/2006/relationships/image" Target="../media/image151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customXml" Target="../ink/ink105.xml"/><Relationship Id="rId24" Type="http://schemas.openxmlformats.org/officeDocument/2006/relationships/image" Target="../media/image164.png"/><Relationship Id="rId5" Type="http://schemas.openxmlformats.org/officeDocument/2006/relationships/customXml" Target="../ink/ink102.xml"/><Relationship Id="rId15" Type="http://schemas.openxmlformats.org/officeDocument/2006/relationships/customXml" Target="../ink/ink107.xml"/><Relationship Id="rId23" Type="http://schemas.openxmlformats.org/officeDocument/2006/relationships/customXml" Target="../ink/ink110.xml"/><Relationship Id="rId28" Type="http://schemas.openxmlformats.org/officeDocument/2006/relationships/image" Target="../media/image166.png"/><Relationship Id="rId10" Type="http://schemas.openxmlformats.org/officeDocument/2006/relationships/image" Target="../media/image157.png"/><Relationship Id="rId19" Type="http://schemas.openxmlformats.org/officeDocument/2006/relationships/image" Target="../media/image162.png"/><Relationship Id="rId4" Type="http://schemas.openxmlformats.org/officeDocument/2006/relationships/image" Target="../media/image154.png"/><Relationship Id="rId9" Type="http://schemas.openxmlformats.org/officeDocument/2006/relationships/customXml" Target="../ink/ink104.xml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customXml" Target="../ink/ink1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202.png"/><Relationship Id="rId18" Type="http://schemas.openxmlformats.org/officeDocument/2006/relationships/customXml" Target="../ink/ink120.xml"/><Relationship Id="rId3" Type="http://schemas.openxmlformats.org/officeDocument/2006/relationships/image" Target="../media/image197.png"/><Relationship Id="rId21" Type="http://schemas.openxmlformats.org/officeDocument/2006/relationships/image" Target="../media/image206.png"/><Relationship Id="rId7" Type="http://schemas.openxmlformats.org/officeDocument/2006/relationships/image" Target="../media/image199.png"/><Relationship Id="rId12" Type="http://schemas.openxmlformats.org/officeDocument/2006/relationships/customXml" Target="../ink/ink117.xml"/><Relationship Id="rId17" Type="http://schemas.openxmlformats.org/officeDocument/2006/relationships/image" Target="../media/image204.png"/><Relationship Id="rId2" Type="http://schemas.openxmlformats.org/officeDocument/2006/relationships/image" Target="../media/image196.png"/><Relationship Id="rId16" Type="http://schemas.openxmlformats.org/officeDocument/2006/relationships/customXml" Target="../ink/ink119.xml"/><Relationship Id="rId20" Type="http://schemas.openxmlformats.org/officeDocument/2006/relationships/customXml" Target="../ink/ink12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4.xml"/><Relationship Id="rId11" Type="http://schemas.openxmlformats.org/officeDocument/2006/relationships/image" Target="../media/image201.png"/><Relationship Id="rId5" Type="http://schemas.openxmlformats.org/officeDocument/2006/relationships/image" Target="../media/image198.png"/><Relationship Id="rId15" Type="http://schemas.openxmlformats.org/officeDocument/2006/relationships/image" Target="../media/image203.png"/><Relationship Id="rId23" Type="http://schemas.openxmlformats.org/officeDocument/2006/relationships/image" Target="../media/image207.png"/><Relationship Id="rId10" Type="http://schemas.openxmlformats.org/officeDocument/2006/relationships/customXml" Target="../ink/ink116.xml"/><Relationship Id="rId19" Type="http://schemas.openxmlformats.org/officeDocument/2006/relationships/image" Target="../media/image205.png"/><Relationship Id="rId4" Type="http://schemas.openxmlformats.org/officeDocument/2006/relationships/customXml" Target="../ink/ink113.xml"/><Relationship Id="rId9" Type="http://schemas.openxmlformats.org/officeDocument/2006/relationships/image" Target="../media/image200.png"/><Relationship Id="rId14" Type="http://schemas.openxmlformats.org/officeDocument/2006/relationships/customXml" Target="../ink/ink118.xml"/><Relationship Id="rId22" Type="http://schemas.openxmlformats.org/officeDocument/2006/relationships/customXml" Target="../ink/ink1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18" Type="http://schemas.openxmlformats.org/officeDocument/2006/relationships/customXml" Target="../ink/ink8.xml"/><Relationship Id="rId3" Type="http://schemas.openxmlformats.org/officeDocument/2006/relationships/image" Target="../media/image12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4.xml"/><Relationship Id="rId19" Type="http://schemas.openxmlformats.org/officeDocument/2006/relationships/image" Target="../media/image20.png"/><Relationship Id="rId4" Type="http://schemas.openxmlformats.org/officeDocument/2006/relationships/customXml" Target="../ink/ink1.xml"/><Relationship Id="rId9" Type="http://schemas.openxmlformats.org/officeDocument/2006/relationships/image" Target="../media/image15.png"/><Relationship Id="rId14" Type="http://schemas.openxmlformats.org/officeDocument/2006/relationships/customXml" Target="../ink/ink6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2.xml"/><Relationship Id="rId18" Type="http://schemas.openxmlformats.org/officeDocument/2006/relationships/customXml" Target="../ink/ink137.xml"/><Relationship Id="rId26" Type="http://schemas.openxmlformats.org/officeDocument/2006/relationships/customXml" Target="../ink/ink145.xml"/><Relationship Id="rId3" Type="http://schemas.openxmlformats.org/officeDocument/2006/relationships/customXml" Target="../ink/ink123.xml"/><Relationship Id="rId21" Type="http://schemas.openxmlformats.org/officeDocument/2006/relationships/customXml" Target="../ink/ink140.xml"/><Relationship Id="rId7" Type="http://schemas.openxmlformats.org/officeDocument/2006/relationships/customXml" Target="../ink/ink126.xml"/><Relationship Id="rId12" Type="http://schemas.openxmlformats.org/officeDocument/2006/relationships/customXml" Target="../ink/ink131.xml"/><Relationship Id="rId17" Type="http://schemas.openxmlformats.org/officeDocument/2006/relationships/customXml" Target="../ink/ink136.xml"/><Relationship Id="rId25" Type="http://schemas.openxmlformats.org/officeDocument/2006/relationships/customXml" Target="../ink/ink144.xml"/><Relationship Id="rId33" Type="http://schemas.openxmlformats.org/officeDocument/2006/relationships/customXml" Target="../ink/ink152.xml"/><Relationship Id="rId2" Type="http://schemas.openxmlformats.org/officeDocument/2006/relationships/image" Target="../media/image209.png"/><Relationship Id="rId16" Type="http://schemas.openxmlformats.org/officeDocument/2006/relationships/customXml" Target="../ink/ink135.xml"/><Relationship Id="rId20" Type="http://schemas.openxmlformats.org/officeDocument/2006/relationships/customXml" Target="../ink/ink139.xml"/><Relationship Id="rId29" Type="http://schemas.openxmlformats.org/officeDocument/2006/relationships/customXml" Target="../ink/ink14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5.xml"/><Relationship Id="rId11" Type="http://schemas.openxmlformats.org/officeDocument/2006/relationships/customXml" Target="../ink/ink130.xml"/><Relationship Id="rId24" Type="http://schemas.openxmlformats.org/officeDocument/2006/relationships/customXml" Target="../ink/ink143.xml"/><Relationship Id="rId32" Type="http://schemas.openxmlformats.org/officeDocument/2006/relationships/customXml" Target="../ink/ink151.xml"/><Relationship Id="rId5" Type="http://schemas.openxmlformats.org/officeDocument/2006/relationships/customXml" Target="../ink/ink124.xml"/><Relationship Id="rId15" Type="http://schemas.openxmlformats.org/officeDocument/2006/relationships/customXml" Target="../ink/ink134.xml"/><Relationship Id="rId23" Type="http://schemas.openxmlformats.org/officeDocument/2006/relationships/customXml" Target="../ink/ink142.xml"/><Relationship Id="rId28" Type="http://schemas.openxmlformats.org/officeDocument/2006/relationships/customXml" Target="../ink/ink147.xml"/><Relationship Id="rId10" Type="http://schemas.openxmlformats.org/officeDocument/2006/relationships/customXml" Target="../ink/ink129.xml"/><Relationship Id="rId19" Type="http://schemas.openxmlformats.org/officeDocument/2006/relationships/customXml" Target="../ink/ink138.xml"/><Relationship Id="rId31" Type="http://schemas.openxmlformats.org/officeDocument/2006/relationships/customXml" Target="../ink/ink150.xml"/><Relationship Id="rId4" Type="http://schemas.openxmlformats.org/officeDocument/2006/relationships/image" Target="../media/image210.png"/><Relationship Id="rId9" Type="http://schemas.openxmlformats.org/officeDocument/2006/relationships/customXml" Target="../ink/ink128.xml"/><Relationship Id="rId14" Type="http://schemas.openxmlformats.org/officeDocument/2006/relationships/customXml" Target="../ink/ink133.xml"/><Relationship Id="rId22" Type="http://schemas.openxmlformats.org/officeDocument/2006/relationships/customXml" Target="../ink/ink141.xml"/><Relationship Id="rId27" Type="http://schemas.openxmlformats.org/officeDocument/2006/relationships/customXml" Target="../ink/ink146.xml"/><Relationship Id="rId30" Type="http://schemas.openxmlformats.org/officeDocument/2006/relationships/customXml" Target="../ink/ink149.xml"/><Relationship Id="rId8" Type="http://schemas.openxmlformats.org/officeDocument/2006/relationships/customXml" Target="../ink/ink1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.xml"/><Relationship Id="rId3" Type="http://schemas.openxmlformats.org/officeDocument/2006/relationships/image" Target="../media/image220.jpeg"/><Relationship Id="rId7" Type="http://schemas.microsoft.com/office/2007/relationships/hdphoto" Target="../media/hdphoto2.wdp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9" Type="http://schemas.openxmlformats.org/officeDocument/2006/relationships/image" Target="../media/image2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microsoft.com/office/2007/relationships/hdphoto" Target="../media/hdphoto3.wdp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seeing-theory.brown.edu/regression-analysis/index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2.xml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" Type="http://schemas.openxmlformats.org/officeDocument/2006/relationships/image" Target="../media/image23.png"/><Relationship Id="rId21" Type="http://schemas.openxmlformats.org/officeDocument/2006/relationships/customXml" Target="../ink/ink16.xml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customXml" Target="../ink/ink11.xml"/><Relationship Id="rId24" Type="http://schemas.openxmlformats.org/officeDocument/2006/relationships/image" Target="../media/image36.png"/><Relationship Id="rId5" Type="http://schemas.openxmlformats.org/officeDocument/2006/relationships/image" Target="../media/image25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10" Type="http://schemas.openxmlformats.org/officeDocument/2006/relationships/image" Target="../media/image29.png"/><Relationship Id="rId19" Type="http://schemas.openxmlformats.org/officeDocument/2006/relationships/customXml" Target="../ink/ink15.xml"/><Relationship Id="rId4" Type="http://schemas.openxmlformats.org/officeDocument/2006/relationships/image" Target="../media/image24.png"/><Relationship Id="rId9" Type="http://schemas.openxmlformats.org/officeDocument/2006/relationships/customXml" Target="../ink/ink10.xml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ntnu.cloud.panopto.eu/Panopto/Pages/Viewer.aspx?id=110f5d7b-6d50-4c61-8984-acbc00fe3d02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1.xml"/><Relationship Id="rId21" Type="http://schemas.openxmlformats.org/officeDocument/2006/relationships/customXml" Target="../ink/ink166.xml"/><Relationship Id="rId42" Type="http://schemas.openxmlformats.org/officeDocument/2006/relationships/customXml" Target="../ink/ink182.xml"/><Relationship Id="rId47" Type="http://schemas.openxmlformats.org/officeDocument/2006/relationships/customXml" Target="../ink/ink187.xml"/><Relationship Id="rId63" Type="http://schemas.openxmlformats.org/officeDocument/2006/relationships/customXml" Target="../ink/ink203.xml"/><Relationship Id="rId68" Type="http://schemas.openxmlformats.org/officeDocument/2006/relationships/customXml" Target="../ink/ink208.xml"/><Relationship Id="rId7" Type="http://schemas.openxmlformats.org/officeDocument/2006/relationships/image" Target="../media/image237.png"/><Relationship Id="rId71" Type="http://schemas.openxmlformats.org/officeDocument/2006/relationships/image" Target="../media/image247.png"/><Relationship Id="rId2" Type="http://schemas.openxmlformats.org/officeDocument/2006/relationships/image" Target="../media/image46.png"/><Relationship Id="rId16" Type="http://schemas.openxmlformats.org/officeDocument/2006/relationships/customXml" Target="../ink/ink163.xml"/><Relationship Id="rId29" Type="http://schemas.openxmlformats.org/officeDocument/2006/relationships/customXml" Target="../ink/ink174.xml"/><Relationship Id="rId11" Type="http://schemas.openxmlformats.org/officeDocument/2006/relationships/customXml" Target="../ink/ink158.xml"/><Relationship Id="rId24" Type="http://schemas.openxmlformats.org/officeDocument/2006/relationships/customXml" Target="../ink/ink169.xml"/><Relationship Id="rId32" Type="http://schemas.openxmlformats.org/officeDocument/2006/relationships/customXml" Target="../ink/ink177.xml"/><Relationship Id="rId37" Type="http://schemas.openxmlformats.org/officeDocument/2006/relationships/customXml" Target="../ink/ink180.xml"/><Relationship Id="rId40" Type="http://schemas.openxmlformats.org/officeDocument/2006/relationships/image" Target="../media/image244.png"/><Relationship Id="rId45" Type="http://schemas.openxmlformats.org/officeDocument/2006/relationships/customXml" Target="../ink/ink185.xml"/><Relationship Id="rId53" Type="http://schemas.openxmlformats.org/officeDocument/2006/relationships/customXml" Target="../ink/ink193.xml"/><Relationship Id="rId58" Type="http://schemas.openxmlformats.org/officeDocument/2006/relationships/customXml" Target="../ink/ink198.xml"/><Relationship Id="rId66" Type="http://schemas.openxmlformats.org/officeDocument/2006/relationships/customXml" Target="../ink/ink206.xml"/><Relationship Id="rId5" Type="http://schemas.openxmlformats.org/officeDocument/2006/relationships/image" Target="../media/image236.png"/><Relationship Id="rId61" Type="http://schemas.openxmlformats.org/officeDocument/2006/relationships/customXml" Target="../ink/ink201.xml"/><Relationship Id="rId19" Type="http://schemas.openxmlformats.org/officeDocument/2006/relationships/customXml" Target="../ink/ink165.xml"/><Relationship Id="rId14" Type="http://schemas.openxmlformats.org/officeDocument/2006/relationships/customXml" Target="../ink/ink161.xml"/><Relationship Id="rId22" Type="http://schemas.openxmlformats.org/officeDocument/2006/relationships/customXml" Target="../ink/ink167.xml"/><Relationship Id="rId27" Type="http://schemas.openxmlformats.org/officeDocument/2006/relationships/customXml" Target="../ink/ink172.xml"/><Relationship Id="rId30" Type="http://schemas.openxmlformats.org/officeDocument/2006/relationships/customXml" Target="../ink/ink175.xml"/><Relationship Id="rId35" Type="http://schemas.openxmlformats.org/officeDocument/2006/relationships/customXml" Target="../ink/ink179.xml"/><Relationship Id="rId43" Type="http://schemas.openxmlformats.org/officeDocument/2006/relationships/customXml" Target="../ink/ink183.xml"/><Relationship Id="rId48" Type="http://schemas.openxmlformats.org/officeDocument/2006/relationships/customXml" Target="../ink/ink188.xml"/><Relationship Id="rId56" Type="http://schemas.openxmlformats.org/officeDocument/2006/relationships/customXml" Target="../ink/ink196.xml"/><Relationship Id="rId64" Type="http://schemas.openxmlformats.org/officeDocument/2006/relationships/customXml" Target="../ink/ink204.xml"/><Relationship Id="rId69" Type="http://schemas.openxmlformats.org/officeDocument/2006/relationships/customXml" Target="../ink/ink209.xml"/><Relationship Id="rId8" Type="http://schemas.openxmlformats.org/officeDocument/2006/relationships/customXml" Target="../ink/ink156.xml"/><Relationship Id="rId51" Type="http://schemas.openxmlformats.org/officeDocument/2006/relationships/customXml" Target="../ink/ink191.xml"/><Relationship Id="rId3" Type="http://schemas.openxmlformats.org/officeDocument/2006/relationships/image" Target="../media/image47.png"/><Relationship Id="rId12" Type="http://schemas.openxmlformats.org/officeDocument/2006/relationships/customXml" Target="../ink/ink159.xml"/><Relationship Id="rId17" Type="http://schemas.openxmlformats.org/officeDocument/2006/relationships/image" Target="../media/image239.png"/><Relationship Id="rId25" Type="http://schemas.openxmlformats.org/officeDocument/2006/relationships/customXml" Target="../ink/ink170.xml"/><Relationship Id="rId33" Type="http://schemas.openxmlformats.org/officeDocument/2006/relationships/customXml" Target="../ink/ink178.xml"/><Relationship Id="rId38" Type="http://schemas.openxmlformats.org/officeDocument/2006/relationships/image" Target="../media/image243.png"/><Relationship Id="rId46" Type="http://schemas.openxmlformats.org/officeDocument/2006/relationships/customXml" Target="../ink/ink186.xml"/><Relationship Id="rId59" Type="http://schemas.openxmlformats.org/officeDocument/2006/relationships/customXml" Target="../ink/ink199.xml"/><Relationship Id="rId67" Type="http://schemas.openxmlformats.org/officeDocument/2006/relationships/customXml" Target="../ink/ink207.xml"/><Relationship Id="rId20" Type="http://schemas.openxmlformats.org/officeDocument/2006/relationships/image" Target="../media/image240.png"/><Relationship Id="rId41" Type="http://schemas.openxmlformats.org/officeDocument/2006/relationships/image" Target="../media/image245.png"/><Relationship Id="rId54" Type="http://schemas.openxmlformats.org/officeDocument/2006/relationships/customXml" Target="../ink/ink194.xml"/><Relationship Id="rId62" Type="http://schemas.openxmlformats.org/officeDocument/2006/relationships/customXml" Target="../ink/ink202.xml"/><Relationship Id="rId70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5.xml"/><Relationship Id="rId15" Type="http://schemas.openxmlformats.org/officeDocument/2006/relationships/customXml" Target="../ink/ink162.xml"/><Relationship Id="rId23" Type="http://schemas.openxmlformats.org/officeDocument/2006/relationships/customXml" Target="../ink/ink168.xml"/><Relationship Id="rId28" Type="http://schemas.openxmlformats.org/officeDocument/2006/relationships/customXml" Target="../ink/ink173.xml"/><Relationship Id="rId36" Type="http://schemas.openxmlformats.org/officeDocument/2006/relationships/image" Target="../media/image242.png"/><Relationship Id="rId49" Type="http://schemas.openxmlformats.org/officeDocument/2006/relationships/customXml" Target="../ink/ink189.xml"/><Relationship Id="rId57" Type="http://schemas.openxmlformats.org/officeDocument/2006/relationships/customXml" Target="../ink/ink197.xml"/><Relationship Id="rId10" Type="http://schemas.openxmlformats.org/officeDocument/2006/relationships/customXml" Target="../ink/ink157.xml"/><Relationship Id="rId31" Type="http://schemas.openxmlformats.org/officeDocument/2006/relationships/customXml" Target="../ink/ink176.xml"/><Relationship Id="rId44" Type="http://schemas.openxmlformats.org/officeDocument/2006/relationships/customXml" Target="../ink/ink184.xml"/><Relationship Id="rId52" Type="http://schemas.openxmlformats.org/officeDocument/2006/relationships/customXml" Target="../ink/ink192.xml"/><Relationship Id="rId60" Type="http://schemas.openxmlformats.org/officeDocument/2006/relationships/customXml" Target="../ink/ink200.xml"/><Relationship Id="rId65" Type="http://schemas.openxmlformats.org/officeDocument/2006/relationships/customXml" Target="../ink/ink205.xml"/><Relationship Id="rId4" Type="http://schemas.openxmlformats.org/officeDocument/2006/relationships/customXml" Target="../ink/ink154.xml"/><Relationship Id="rId9" Type="http://schemas.openxmlformats.org/officeDocument/2006/relationships/image" Target="../media/image238.png"/><Relationship Id="rId13" Type="http://schemas.openxmlformats.org/officeDocument/2006/relationships/customXml" Target="../ink/ink160.xml"/><Relationship Id="rId18" Type="http://schemas.openxmlformats.org/officeDocument/2006/relationships/customXml" Target="../ink/ink164.xml"/><Relationship Id="rId39" Type="http://schemas.openxmlformats.org/officeDocument/2006/relationships/customXml" Target="../ink/ink181.xml"/><Relationship Id="rId34" Type="http://schemas.openxmlformats.org/officeDocument/2006/relationships/image" Target="../media/image241.png"/><Relationship Id="rId50" Type="http://schemas.openxmlformats.org/officeDocument/2006/relationships/customXml" Target="../ink/ink190.xml"/><Relationship Id="rId55" Type="http://schemas.openxmlformats.org/officeDocument/2006/relationships/customXml" Target="../ink/ink19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customXml" Target="../ink/ink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customXml" Target="../ink/ink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F7BDE-921B-47EE-8864-E9EADE7B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Module 3: Linear Regression</a:t>
            </a:r>
            <a:br>
              <a:rPr lang="en-US" sz="4800"/>
            </a:br>
            <a:r>
              <a:rPr lang="en-US" sz="4800"/>
              <a:t>Part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3395-11A2-47BF-8396-7CC5581A4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Daesoo Lee, </a:t>
            </a:r>
          </a:p>
          <a:p>
            <a:r>
              <a:rPr lang="en-US" sz="2400"/>
              <a:t>Department of Mathematical Sciences,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143C-7735-4F15-86CF-C4CF897F6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26/01/2023</a:t>
            </a:r>
          </a:p>
        </p:txBody>
      </p:sp>
    </p:spTree>
    <p:extLst>
      <p:ext uri="{BB962C8B-B14F-4D97-AF65-F5344CB8AC3E}">
        <p14:creationId xmlns:p14="http://schemas.microsoft.com/office/powerpoint/2010/main" val="33193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Is at least </a:t>
                </a:r>
                <a:r>
                  <a:rPr lang="en-US">
                    <a:solidFill>
                      <a:srgbClr val="C00000"/>
                    </a:solidFill>
                  </a:rPr>
                  <a:t>one of the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C00000"/>
                    </a:solidFill>
                  </a:rPr>
                  <a:t> useful </a:t>
                </a:r>
                <a:r>
                  <a:rPr lang="en-US"/>
                  <a:t>in predicting the response? (statistical test)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Is </a:t>
                </a:r>
                <a:r>
                  <a:rPr lang="en-US">
                    <a:solidFill>
                      <a:srgbClr val="C00000"/>
                    </a:solidFill>
                  </a:rPr>
                  <a:t>a particular subset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>
                    <a:solidFill>
                      <a:srgbClr val="C00000"/>
                    </a:solidFill>
                  </a:rPr>
                  <a:t> useful </a:t>
                </a:r>
                <a:r>
                  <a:rPr lang="en-US"/>
                  <a:t>in predicting the response? (statistical test)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How well does the model fit the data? (model assessment)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How much uncertainty is in our estimated model and prediction? (uncertainty measure)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6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1.  Is at least one of the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useful in predicting the response?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52006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To answer the question, we can compare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 algn="ctr">
                  <a:buNone/>
                </a:pPr>
                <a:r>
                  <a:rPr lang="en-US"/>
                  <a:t>vs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r>
                  <a:rPr lang="en-US"/>
                  <a:t>How do we do that?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some sort of statistical test?</a:t>
                </a:r>
              </a:p>
              <a:p>
                <a:r>
                  <a:rPr lang="en-US"/>
                  <a:t>What are our hypotheses?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/>
                  <a:t>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/>
                  <a:t> at least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/>
                  <a:t> is non-zero.</a:t>
                </a:r>
              </a:p>
              <a:p>
                <a:r>
                  <a:rPr lang="en-US"/>
                  <a:t>What test can we use?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F-test!</a:t>
                </a:r>
              </a:p>
              <a:p>
                <a:r>
                  <a:rPr lang="en-US"/>
                  <a:t>In case we’re a bit fuzzy about it, let’s refresh our memory.</a:t>
                </a:r>
                <a:br>
                  <a:rPr lang="en-US"/>
                </a:br>
                <a:r>
                  <a:rPr lang="en-US"/>
                  <a:t>(Even if it’s new to you, I’ll make sure you get on board!)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5200651"/>
              </a:xfrm>
              <a:blipFill>
                <a:blip r:embed="rId3"/>
                <a:stretch>
                  <a:fillRect l="-439" t="-244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84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6CD4D6-391C-56B5-BDAF-8AC19B2C97BA}"/>
              </a:ext>
            </a:extLst>
          </p:cNvPr>
          <p:cNvCxnSpPr>
            <a:cxnSpLocks/>
          </p:cNvCxnSpPr>
          <p:nvPr/>
        </p:nvCxnSpPr>
        <p:spPr>
          <a:xfrm>
            <a:off x="825500" y="4769498"/>
            <a:ext cx="4978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9A5ACF-B9D4-E00B-2054-3D0CFD24EACC}"/>
              </a:ext>
            </a:extLst>
          </p:cNvPr>
          <p:cNvCxnSpPr>
            <a:cxnSpLocks/>
          </p:cNvCxnSpPr>
          <p:nvPr/>
        </p:nvCxnSpPr>
        <p:spPr>
          <a:xfrm flipV="1">
            <a:off x="825500" y="3334398"/>
            <a:ext cx="0" cy="143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685EA-80C8-D93C-3B4B-ED6B2D86206D}"/>
              </a:ext>
            </a:extLst>
          </p:cNvPr>
          <p:cNvSpPr txBox="1"/>
          <p:nvPr/>
        </p:nvSpPr>
        <p:spPr>
          <a:xfrm rot="16200000">
            <a:off x="250309" y="3893269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count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4E701-CE60-BE3C-56D7-AB9947B6A3FC}"/>
              </a:ext>
            </a:extLst>
          </p:cNvPr>
          <p:cNvSpPr txBox="1"/>
          <p:nvPr/>
        </p:nvSpPr>
        <p:spPr>
          <a:xfrm>
            <a:off x="1643618" y="4775848"/>
            <a:ext cx="27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prediction error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3B62801-28AB-FDDD-F635-AAAE24D66897}"/>
              </a:ext>
            </a:extLst>
          </p:cNvPr>
          <p:cNvSpPr/>
          <p:nvPr/>
        </p:nvSpPr>
        <p:spPr>
          <a:xfrm>
            <a:off x="3317082" y="3747735"/>
            <a:ext cx="1083468" cy="1019175"/>
          </a:xfrm>
          <a:custGeom>
            <a:avLst/>
            <a:gdLst>
              <a:gd name="connsiteX0" fmla="*/ 0 w 1083468"/>
              <a:gd name="connsiteY0" fmla="*/ 1019175 h 1019175"/>
              <a:gd name="connsiteX1" fmla="*/ 1083468 w 1083468"/>
              <a:gd name="connsiteY1" fmla="*/ 1014413 h 1019175"/>
              <a:gd name="connsiteX2" fmla="*/ 1042987 w 1083468"/>
              <a:gd name="connsiteY2" fmla="*/ 995363 h 1019175"/>
              <a:gd name="connsiteX3" fmla="*/ 1000125 w 1083468"/>
              <a:gd name="connsiteY3" fmla="*/ 942975 h 1019175"/>
              <a:gd name="connsiteX4" fmla="*/ 912018 w 1083468"/>
              <a:gd name="connsiteY4" fmla="*/ 840581 h 1019175"/>
              <a:gd name="connsiteX5" fmla="*/ 835818 w 1083468"/>
              <a:gd name="connsiteY5" fmla="*/ 659606 h 1019175"/>
              <a:gd name="connsiteX6" fmla="*/ 711993 w 1083468"/>
              <a:gd name="connsiteY6" fmla="*/ 300038 h 1019175"/>
              <a:gd name="connsiteX7" fmla="*/ 669131 w 1083468"/>
              <a:gd name="connsiteY7" fmla="*/ 209550 h 1019175"/>
              <a:gd name="connsiteX8" fmla="*/ 631031 w 1083468"/>
              <a:gd name="connsiteY8" fmla="*/ 107156 h 1019175"/>
              <a:gd name="connsiteX9" fmla="*/ 581025 w 1083468"/>
              <a:gd name="connsiteY9" fmla="*/ 30956 h 1019175"/>
              <a:gd name="connsiteX10" fmla="*/ 538162 w 1083468"/>
              <a:gd name="connsiteY10" fmla="*/ 0 h 1019175"/>
              <a:gd name="connsiteX11" fmla="*/ 511968 w 1083468"/>
              <a:gd name="connsiteY11" fmla="*/ 0 h 1019175"/>
              <a:gd name="connsiteX12" fmla="*/ 464343 w 1083468"/>
              <a:gd name="connsiteY12" fmla="*/ 52388 h 1019175"/>
              <a:gd name="connsiteX13" fmla="*/ 426243 w 1083468"/>
              <a:gd name="connsiteY13" fmla="*/ 135731 h 1019175"/>
              <a:gd name="connsiteX14" fmla="*/ 359568 w 1083468"/>
              <a:gd name="connsiteY14" fmla="*/ 295275 h 1019175"/>
              <a:gd name="connsiteX15" fmla="*/ 302418 w 1083468"/>
              <a:gd name="connsiteY15" fmla="*/ 464344 h 1019175"/>
              <a:gd name="connsiteX16" fmla="*/ 230981 w 1083468"/>
              <a:gd name="connsiteY16" fmla="*/ 654844 h 1019175"/>
              <a:gd name="connsiteX17" fmla="*/ 188118 w 1083468"/>
              <a:gd name="connsiteY17" fmla="*/ 776288 h 1019175"/>
              <a:gd name="connsiteX18" fmla="*/ 135731 w 1083468"/>
              <a:gd name="connsiteY18" fmla="*/ 869156 h 1019175"/>
              <a:gd name="connsiteX19" fmla="*/ 85725 w 1083468"/>
              <a:gd name="connsiteY19" fmla="*/ 940594 h 1019175"/>
              <a:gd name="connsiteX20" fmla="*/ 0 w 1083468"/>
              <a:gd name="connsiteY20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468" h="1019175">
                <a:moveTo>
                  <a:pt x="0" y="1019175"/>
                </a:moveTo>
                <a:lnTo>
                  <a:pt x="1083468" y="1014413"/>
                </a:lnTo>
                <a:lnTo>
                  <a:pt x="1042987" y="995363"/>
                </a:lnTo>
                <a:lnTo>
                  <a:pt x="1000125" y="942975"/>
                </a:lnTo>
                <a:lnTo>
                  <a:pt x="912018" y="840581"/>
                </a:lnTo>
                <a:lnTo>
                  <a:pt x="835818" y="659606"/>
                </a:lnTo>
                <a:lnTo>
                  <a:pt x="711993" y="300038"/>
                </a:lnTo>
                <a:lnTo>
                  <a:pt x="669131" y="209550"/>
                </a:lnTo>
                <a:lnTo>
                  <a:pt x="631031" y="107156"/>
                </a:lnTo>
                <a:lnTo>
                  <a:pt x="581025" y="30956"/>
                </a:lnTo>
                <a:lnTo>
                  <a:pt x="538162" y="0"/>
                </a:lnTo>
                <a:lnTo>
                  <a:pt x="511968" y="0"/>
                </a:lnTo>
                <a:lnTo>
                  <a:pt x="464343" y="52388"/>
                </a:lnTo>
                <a:lnTo>
                  <a:pt x="426243" y="135731"/>
                </a:lnTo>
                <a:lnTo>
                  <a:pt x="359568" y="295275"/>
                </a:lnTo>
                <a:lnTo>
                  <a:pt x="302418" y="464344"/>
                </a:lnTo>
                <a:lnTo>
                  <a:pt x="230981" y="654844"/>
                </a:lnTo>
                <a:lnTo>
                  <a:pt x="188118" y="776288"/>
                </a:lnTo>
                <a:lnTo>
                  <a:pt x="135731" y="869156"/>
                </a:lnTo>
                <a:lnTo>
                  <a:pt x="85725" y="940594"/>
                </a:lnTo>
                <a:lnTo>
                  <a:pt x="0" y="1019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A860F4-E836-E387-3D8E-2D3A0DD90E06}"/>
              </a:ext>
            </a:extLst>
          </p:cNvPr>
          <p:cNvSpPr/>
          <p:nvPr/>
        </p:nvSpPr>
        <p:spPr>
          <a:xfrm>
            <a:off x="1194832" y="3747735"/>
            <a:ext cx="1083468" cy="1019175"/>
          </a:xfrm>
          <a:custGeom>
            <a:avLst/>
            <a:gdLst>
              <a:gd name="connsiteX0" fmla="*/ 0 w 1083468"/>
              <a:gd name="connsiteY0" fmla="*/ 1019175 h 1019175"/>
              <a:gd name="connsiteX1" fmla="*/ 1083468 w 1083468"/>
              <a:gd name="connsiteY1" fmla="*/ 1014413 h 1019175"/>
              <a:gd name="connsiteX2" fmla="*/ 1042987 w 1083468"/>
              <a:gd name="connsiteY2" fmla="*/ 995363 h 1019175"/>
              <a:gd name="connsiteX3" fmla="*/ 1000125 w 1083468"/>
              <a:gd name="connsiteY3" fmla="*/ 942975 h 1019175"/>
              <a:gd name="connsiteX4" fmla="*/ 912018 w 1083468"/>
              <a:gd name="connsiteY4" fmla="*/ 840581 h 1019175"/>
              <a:gd name="connsiteX5" fmla="*/ 835818 w 1083468"/>
              <a:gd name="connsiteY5" fmla="*/ 659606 h 1019175"/>
              <a:gd name="connsiteX6" fmla="*/ 711993 w 1083468"/>
              <a:gd name="connsiteY6" fmla="*/ 300038 h 1019175"/>
              <a:gd name="connsiteX7" fmla="*/ 669131 w 1083468"/>
              <a:gd name="connsiteY7" fmla="*/ 209550 h 1019175"/>
              <a:gd name="connsiteX8" fmla="*/ 631031 w 1083468"/>
              <a:gd name="connsiteY8" fmla="*/ 107156 h 1019175"/>
              <a:gd name="connsiteX9" fmla="*/ 581025 w 1083468"/>
              <a:gd name="connsiteY9" fmla="*/ 30956 h 1019175"/>
              <a:gd name="connsiteX10" fmla="*/ 538162 w 1083468"/>
              <a:gd name="connsiteY10" fmla="*/ 0 h 1019175"/>
              <a:gd name="connsiteX11" fmla="*/ 511968 w 1083468"/>
              <a:gd name="connsiteY11" fmla="*/ 0 h 1019175"/>
              <a:gd name="connsiteX12" fmla="*/ 464343 w 1083468"/>
              <a:gd name="connsiteY12" fmla="*/ 52388 h 1019175"/>
              <a:gd name="connsiteX13" fmla="*/ 426243 w 1083468"/>
              <a:gd name="connsiteY13" fmla="*/ 135731 h 1019175"/>
              <a:gd name="connsiteX14" fmla="*/ 359568 w 1083468"/>
              <a:gd name="connsiteY14" fmla="*/ 295275 h 1019175"/>
              <a:gd name="connsiteX15" fmla="*/ 302418 w 1083468"/>
              <a:gd name="connsiteY15" fmla="*/ 464344 h 1019175"/>
              <a:gd name="connsiteX16" fmla="*/ 230981 w 1083468"/>
              <a:gd name="connsiteY16" fmla="*/ 654844 h 1019175"/>
              <a:gd name="connsiteX17" fmla="*/ 188118 w 1083468"/>
              <a:gd name="connsiteY17" fmla="*/ 776288 h 1019175"/>
              <a:gd name="connsiteX18" fmla="*/ 135731 w 1083468"/>
              <a:gd name="connsiteY18" fmla="*/ 869156 h 1019175"/>
              <a:gd name="connsiteX19" fmla="*/ 85725 w 1083468"/>
              <a:gd name="connsiteY19" fmla="*/ 940594 h 1019175"/>
              <a:gd name="connsiteX20" fmla="*/ 0 w 1083468"/>
              <a:gd name="connsiteY20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468" h="1019175">
                <a:moveTo>
                  <a:pt x="0" y="1019175"/>
                </a:moveTo>
                <a:lnTo>
                  <a:pt x="1083468" y="1014413"/>
                </a:lnTo>
                <a:lnTo>
                  <a:pt x="1042987" y="995363"/>
                </a:lnTo>
                <a:lnTo>
                  <a:pt x="1000125" y="942975"/>
                </a:lnTo>
                <a:lnTo>
                  <a:pt x="912018" y="840581"/>
                </a:lnTo>
                <a:lnTo>
                  <a:pt x="835818" y="659606"/>
                </a:lnTo>
                <a:lnTo>
                  <a:pt x="711993" y="300038"/>
                </a:lnTo>
                <a:lnTo>
                  <a:pt x="669131" y="209550"/>
                </a:lnTo>
                <a:lnTo>
                  <a:pt x="631031" y="107156"/>
                </a:lnTo>
                <a:lnTo>
                  <a:pt x="581025" y="30956"/>
                </a:lnTo>
                <a:lnTo>
                  <a:pt x="538162" y="0"/>
                </a:lnTo>
                <a:lnTo>
                  <a:pt x="511968" y="0"/>
                </a:lnTo>
                <a:lnTo>
                  <a:pt x="464343" y="52388"/>
                </a:lnTo>
                <a:lnTo>
                  <a:pt x="426243" y="135731"/>
                </a:lnTo>
                <a:lnTo>
                  <a:pt x="359568" y="295275"/>
                </a:lnTo>
                <a:lnTo>
                  <a:pt x="302418" y="464344"/>
                </a:lnTo>
                <a:lnTo>
                  <a:pt x="230981" y="654844"/>
                </a:lnTo>
                <a:lnTo>
                  <a:pt x="188118" y="776288"/>
                </a:lnTo>
                <a:lnTo>
                  <a:pt x="135731" y="869156"/>
                </a:lnTo>
                <a:lnTo>
                  <a:pt x="85725" y="940594"/>
                </a:lnTo>
                <a:lnTo>
                  <a:pt x="0" y="10191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77D77-47E4-809E-751C-284AFF85101F}"/>
                  </a:ext>
                </a:extLst>
              </p:cNvPr>
              <p:cNvSpPr txBox="1"/>
              <p:nvPr/>
            </p:nvSpPr>
            <p:spPr>
              <a:xfrm>
                <a:off x="7366000" y="946852"/>
                <a:ext cx="3994150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 algn="ctr">
                  <a:buNone/>
                </a:pPr>
                <a:r>
                  <a:rPr lang="en-US"/>
                  <a:t>vs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77D77-47E4-809E-751C-284AFF851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0" y="946852"/>
                <a:ext cx="3994150" cy="944746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D904D5E-7F02-AB1E-4D07-28F40C9D4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943328"/>
          </a:xfrm>
        </p:spPr>
        <p:txBody>
          <a:bodyPr>
            <a:normAutofit/>
          </a:bodyPr>
          <a:lstStyle/>
          <a:p>
            <a:r>
              <a:rPr lang="en-US"/>
              <a:t>Are the two distributions statistically different from each other?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BEA4AE-2D6A-35F9-08E1-E50E78EA12D8}"/>
                  </a:ext>
                </a:extLst>
              </p:cNvPr>
              <p:cNvSpPr txBox="1"/>
              <p:nvPr/>
            </p:nvSpPr>
            <p:spPr>
              <a:xfrm>
                <a:off x="825500" y="5610640"/>
                <a:ext cx="15654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BEA4AE-2D6A-35F9-08E1-E50E78EA1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" y="5610640"/>
                <a:ext cx="15654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045E5F9-66F2-33B7-6415-51AD102C2D90}"/>
                  </a:ext>
                </a:extLst>
              </p14:cNvPr>
              <p14:cNvContentPartPr/>
              <p14:nvPr/>
            </p14:nvContentPartPr>
            <p14:xfrm>
              <a:off x="4148490" y="4340140"/>
              <a:ext cx="952200" cy="11779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045E5F9-66F2-33B7-6415-51AD102C2D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9490" y="4331140"/>
                <a:ext cx="969840" cy="11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BCDBD5A5-587C-F947-5BF3-FEB405581784}"/>
              </a:ext>
            </a:extLst>
          </p:cNvPr>
          <p:cNvGrpSpPr/>
          <p:nvPr/>
        </p:nvGrpSpPr>
        <p:grpSpPr>
          <a:xfrm>
            <a:off x="1307010" y="4819651"/>
            <a:ext cx="210960" cy="736929"/>
            <a:chOff x="1307010" y="4928020"/>
            <a:chExt cx="21096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5AD509-A47E-C1FC-3C7D-0F526DBC7BAE}"/>
                    </a:ext>
                  </a:extLst>
                </p14:cNvPr>
                <p14:cNvContentPartPr/>
                <p14:nvPr/>
              </p14:nvContentPartPr>
              <p14:xfrm>
                <a:off x="1371810" y="5060860"/>
                <a:ext cx="146160" cy="495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5AD509-A47E-C1FC-3C7D-0F526DBC7B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2810" y="5053182"/>
                  <a:ext cx="163800" cy="510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D20064-7FD4-8B13-E813-3B1871BCCE70}"/>
                    </a:ext>
                  </a:extLst>
                </p14:cNvPr>
                <p14:cNvContentPartPr/>
                <p14:nvPr/>
              </p14:nvContentPartPr>
              <p14:xfrm>
                <a:off x="1307010" y="4928020"/>
                <a:ext cx="137880" cy="131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D20064-7FD4-8B13-E813-3B1871BCCE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8010" y="4920342"/>
                  <a:ext cx="155520" cy="14681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4C6FB8-B709-D8AF-DE90-C5916A4E77D5}"/>
              </a:ext>
            </a:extLst>
          </p:cNvPr>
          <p:cNvCxnSpPr>
            <a:cxnSpLocks/>
          </p:cNvCxnSpPr>
          <p:nvPr/>
        </p:nvCxnSpPr>
        <p:spPr>
          <a:xfrm>
            <a:off x="6930305" y="4769498"/>
            <a:ext cx="4978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F7690-E747-8991-99E6-C9DA7BF1F481}"/>
              </a:ext>
            </a:extLst>
          </p:cNvPr>
          <p:cNvCxnSpPr>
            <a:cxnSpLocks/>
          </p:cNvCxnSpPr>
          <p:nvPr/>
        </p:nvCxnSpPr>
        <p:spPr>
          <a:xfrm flipV="1">
            <a:off x="6930305" y="3334398"/>
            <a:ext cx="0" cy="143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B72231-4B8C-CA50-96B7-D3B9B662C353}"/>
              </a:ext>
            </a:extLst>
          </p:cNvPr>
          <p:cNvSpPr txBox="1"/>
          <p:nvPr/>
        </p:nvSpPr>
        <p:spPr>
          <a:xfrm rot="16200000">
            <a:off x="6355114" y="3893269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count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B736FB-7C09-FA79-58B8-C6D6D307FF5A}"/>
              </a:ext>
            </a:extLst>
          </p:cNvPr>
          <p:cNvSpPr txBox="1"/>
          <p:nvPr/>
        </p:nvSpPr>
        <p:spPr>
          <a:xfrm>
            <a:off x="7748423" y="4775848"/>
            <a:ext cx="27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prediction error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06785E7-CA5B-D63F-C9CB-CBFC4CEB5ECF}"/>
              </a:ext>
            </a:extLst>
          </p:cNvPr>
          <p:cNvSpPr/>
          <p:nvPr/>
        </p:nvSpPr>
        <p:spPr>
          <a:xfrm>
            <a:off x="7422589" y="3747735"/>
            <a:ext cx="1083468" cy="1019175"/>
          </a:xfrm>
          <a:custGeom>
            <a:avLst/>
            <a:gdLst>
              <a:gd name="connsiteX0" fmla="*/ 0 w 1083468"/>
              <a:gd name="connsiteY0" fmla="*/ 1019175 h 1019175"/>
              <a:gd name="connsiteX1" fmla="*/ 1083468 w 1083468"/>
              <a:gd name="connsiteY1" fmla="*/ 1014413 h 1019175"/>
              <a:gd name="connsiteX2" fmla="*/ 1042987 w 1083468"/>
              <a:gd name="connsiteY2" fmla="*/ 995363 h 1019175"/>
              <a:gd name="connsiteX3" fmla="*/ 1000125 w 1083468"/>
              <a:gd name="connsiteY3" fmla="*/ 942975 h 1019175"/>
              <a:gd name="connsiteX4" fmla="*/ 912018 w 1083468"/>
              <a:gd name="connsiteY4" fmla="*/ 840581 h 1019175"/>
              <a:gd name="connsiteX5" fmla="*/ 835818 w 1083468"/>
              <a:gd name="connsiteY5" fmla="*/ 659606 h 1019175"/>
              <a:gd name="connsiteX6" fmla="*/ 711993 w 1083468"/>
              <a:gd name="connsiteY6" fmla="*/ 300038 h 1019175"/>
              <a:gd name="connsiteX7" fmla="*/ 669131 w 1083468"/>
              <a:gd name="connsiteY7" fmla="*/ 209550 h 1019175"/>
              <a:gd name="connsiteX8" fmla="*/ 631031 w 1083468"/>
              <a:gd name="connsiteY8" fmla="*/ 107156 h 1019175"/>
              <a:gd name="connsiteX9" fmla="*/ 581025 w 1083468"/>
              <a:gd name="connsiteY9" fmla="*/ 30956 h 1019175"/>
              <a:gd name="connsiteX10" fmla="*/ 538162 w 1083468"/>
              <a:gd name="connsiteY10" fmla="*/ 0 h 1019175"/>
              <a:gd name="connsiteX11" fmla="*/ 511968 w 1083468"/>
              <a:gd name="connsiteY11" fmla="*/ 0 h 1019175"/>
              <a:gd name="connsiteX12" fmla="*/ 464343 w 1083468"/>
              <a:gd name="connsiteY12" fmla="*/ 52388 h 1019175"/>
              <a:gd name="connsiteX13" fmla="*/ 426243 w 1083468"/>
              <a:gd name="connsiteY13" fmla="*/ 135731 h 1019175"/>
              <a:gd name="connsiteX14" fmla="*/ 359568 w 1083468"/>
              <a:gd name="connsiteY14" fmla="*/ 295275 h 1019175"/>
              <a:gd name="connsiteX15" fmla="*/ 302418 w 1083468"/>
              <a:gd name="connsiteY15" fmla="*/ 464344 h 1019175"/>
              <a:gd name="connsiteX16" fmla="*/ 230981 w 1083468"/>
              <a:gd name="connsiteY16" fmla="*/ 654844 h 1019175"/>
              <a:gd name="connsiteX17" fmla="*/ 188118 w 1083468"/>
              <a:gd name="connsiteY17" fmla="*/ 776288 h 1019175"/>
              <a:gd name="connsiteX18" fmla="*/ 135731 w 1083468"/>
              <a:gd name="connsiteY18" fmla="*/ 869156 h 1019175"/>
              <a:gd name="connsiteX19" fmla="*/ 85725 w 1083468"/>
              <a:gd name="connsiteY19" fmla="*/ 940594 h 1019175"/>
              <a:gd name="connsiteX20" fmla="*/ 0 w 1083468"/>
              <a:gd name="connsiteY20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468" h="1019175">
                <a:moveTo>
                  <a:pt x="0" y="1019175"/>
                </a:moveTo>
                <a:lnTo>
                  <a:pt x="1083468" y="1014413"/>
                </a:lnTo>
                <a:lnTo>
                  <a:pt x="1042987" y="995363"/>
                </a:lnTo>
                <a:lnTo>
                  <a:pt x="1000125" y="942975"/>
                </a:lnTo>
                <a:lnTo>
                  <a:pt x="912018" y="840581"/>
                </a:lnTo>
                <a:lnTo>
                  <a:pt x="835818" y="659606"/>
                </a:lnTo>
                <a:lnTo>
                  <a:pt x="711993" y="300038"/>
                </a:lnTo>
                <a:lnTo>
                  <a:pt x="669131" y="209550"/>
                </a:lnTo>
                <a:lnTo>
                  <a:pt x="631031" y="107156"/>
                </a:lnTo>
                <a:lnTo>
                  <a:pt x="581025" y="30956"/>
                </a:lnTo>
                <a:lnTo>
                  <a:pt x="538162" y="0"/>
                </a:lnTo>
                <a:lnTo>
                  <a:pt x="511968" y="0"/>
                </a:lnTo>
                <a:lnTo>
                  <a:pt x="464343" y="52388"/>
                </a:lnTo>
                <a:lnTo>
                  <a:pt x="426243" y="135731"/>
                </a:lnTo>
                <a:lnTo>
                  <a:pt x="359568" y="295275"/>
                </a:lnTo>
                <a:lnTo>
                  <a:pt x="302418" y="464344"/>
                </a:lnTo>
                <a:lnTo>
                  <a:pt x="230981" y="654844"/>
                </a:lnTo>
                <a:lnTo>
                  <a:pt x="188118" y="776288"/>
                </a:lnTo>
                <a:lnTo>
                  <a:pt x="135731" y="869156"/>
                </a:lnTo>
                <a:lnTo>
                  <a:pt x="85725" y="940594"/>
                </a:lnTo>
                <a:lnTo>
                  <a:pt x="0" y="1019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CCF4D86-A942-72E0-23AA-BF29271D8D0A}"/>
              </a:ext>
            </a:extLst>
          </p:cNvPr>
          <p:cNvSpPr/>
          <p:nvPr/>
        </p:nvSpPr>
        <p:spPr>
          <a:xfrm>
            <a:off x="7299637" y="3747735"/>
            <a:ext cx="1083468" cy="1019175"/>
          </a:xfrm>
          <a:custGeom>
            <a:avLst/>
            <a:gdLst>
              <a:gd name="connsiteX0" fmla="*/ 0 w 1083468"/>
              <a:gd name="connsiteY0" fmla="*/ 1019175 h 1019175"/>
              <a:gd name="connsiteX1" fmla="*/ 1083468 w 1083468"/>
              <a:gd name="connsiteY1" fmla="*/ 1014413 h 1019175"/>
              <a:gd name="connsiteX2" fmla="*/ 1042987 w 1083468"/>
              <a:gd name="connsiteY2" fmla="*/ 995363 h 1019175"/>
              <a:gd name="connsiteX3" fmla="*/ 1000125 w 1083468"/>
              <a:gd name="connsiteY3" fmla="*/ 942975 h 1019175"/>
              <a:gd name="connsiteX4" fmla="*/ 912018 w 1083468"/>
              <a:gd name="connsiteY4" fmla="*/ 840581 h 1019175"/>
              <a:gd name="connsiteX5" fmla="*/ 835818 w 1083468"/>
              <a:gd name="connsiteY5" fmla="*/ 659606 h 1019175"/>
              <a:gd name="connsiteX6" fmla="*/ 711993 w 1083468"/>
              <a:gd name="connsiteY6" fmla="*/ 300038 h 1019175"/>
              <a:gd name="connsiteX7" fmla="*/ 669131 w 1083468"/>
              <a:gd name="connsiteY7" fmla="*/ 209550 h 1019175"/>
              <a:gd name="connsiteX8" fmla="*/ 631031 w 1083468"/>
              <a:gd name="connsiteY8" fmla="*/ 107156 h 1019175"/>
              <a:gd name="connsiteX9" fmla="*/ 581025 w 1083468"/>
              <a:gd name="connsiteY9" fmla="*/ 30956 h 1019175"/>
              <a:gd name="connsiteX10" fmla="*/ 538162 w 1083468"/>
              <a:gd name="connsiteY10" fmla="*/ 0 h 1019175"/>
              <a:gd name="connsiteX11" fmla="*/ 511968 w 1083468"/>
              <a:gd name="connsiteY11" fmla="*/ 0 h 1019175"/>
              <a:gd name="connsiteX12" fmla="*/ 464343 w 1083468"/>
              <a:gd name="connsiteY12" fmla="*/ 52388 h 1019175"/>
              <a:gd name="connsiteX13" fmla="*/ 426243 w 1083468"/>
              <a:gd name="connsiteY13" fmla="*/ 135731 h 1019175"/>
              <a:gd name="connsiteX14" fmla="*/ 359568 w 1083468"/>
              <a:gd name="connsiteY14" fmla="*/ 295275 h 1019175"/>
              <a:gd name="connsiteX15" fmla="*/ 302418 w 1083468"/>
              <a:gd name="connsiteY15" fmla="*/ 464344 h 1019175"/>
              <a:gd name="connsiteX16" fmla="*/ 230981 w 1083468"/>
              <a:gd name="connsiteY16" fmla="*/ 654844 h 1019175"/>
              <a:gd name="connsiteX17" fmla="*/ 188118 w 1083468"/>
              <a:gd name="connsiteY17" fmla="*/ 776288 h 1019175"/>
              <a:gd name="connsiteX18" fmla="*/ 135731 w 1083468"/>
              <a:gd name="connsiteY18" fmla="*/ 869156 h 1019175"/>
              <a:gd name="connsiteX19" fmla="*/ 85725 w 1083468"/>
              <a:gd name="connsiteY19" fmla="*/ 940594 h 1019175"/>
              <a:gd name="connsiteX20" fmla="*/ 0 w 1083468"/>
              <a:gd name="connsiteY20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468" h="1019175">
                <a:moveTo>
                  <a:pt x="0" y="1019175"/>
                </a:moveTo>
                <a:lnTo>
                  <a:pt x="1083468" y="1014413"/>
                </a:lnTo>
                <a:lnTo>
                  <a:pt x="1042987" y="995363"/>
                </a:lnTo>
                <a:lnTo>
                  <a:pt x="1000125" y="942975"/>
                </a:lnTo>
                <a:lnTo>
                  <a:pt x="912018" y="840581"/>
                </a:lnTo>
                <a:lnTo>
                  <a:pt x="835818" y="659606"/>
                </a:lnTo>
                <a:lnTo>
                  <a:pt x="711993" y="300038"/>
                </a:lnTo>
                <a:lnTo>
                  <a:pt x="669131" y="209550"/>
                </a:lnTo>
                <a:lnTo>
                  <a:pt x="631031" y="107156"/>
                </a:lnTo>
                <a:lnTo>
                  <a:pt x="581025" y="30956"/>
                </a:lnTo>
                <a:lnTo>
                  <a:pt x="538162" y="0"/>
                </a:lnTo>
                <a:lnTo>
                  <a:pt x="511968" y="0"/>
                </a:lnTo>
                <a:lnTo>
                  <a:pt x="464343" y="52388"/>
                </a:lnTo>
                <a:lnTo>
                  <a:pt x="426243" y="135731"/>
                </a:lnTo>
                <a:lnTo>
                  <a:pt x="359568" y="295275"/>
                </a:lnTo>
                <a:lnTo>
                  <a:pt x="302418" y="464344"/>
                </a:lnTo>
                <a:lnTo>
                  <a:pt x="230981" y="654844"/>
                </a:lnTo>
                <a:lnTo>
                  <a:pt x="188118" y="776288"/>
                </a:lnTo>
                <a:lnTo>
                  <a:pt x="135731" y="869156"/>
                </a:lnTo>
                <a:lnTo>
                  <a:pt x="85725" y="940594"/>
                </a:lnTo>
                <a:lnTo>
                  <a:pt x="0" y="10191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89394A-D8AF-6F25-4DBD-29474EEB070E}"/>
              </a:ext>
            </a:extLst>
          </p:cNvPr>
          <p:cNvSpPr txBox="1"/>
          <p:nvPr/>
        </p:nvSpPr>
        <p:spPr>
          <a:xfrm>
            <a:off x="1867658" y="6169581"/>
            <a:ext cx="27569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“statistically different”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BC650F-2814-F97B-C479-1356B78EAEEC}"/>
              </a:ext>
            </a:extLst>
          </p:cNvPr>
          <p:cNvSpPr txBox="1"/>
          <p:nvPr/>
        </p:nvSpPr>
        <p:spPr>
          <a:xfrm>
            <a:off x="7664360" y="6169581"/>
            <a:ext cx="34417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“statistically not different”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F94642C-7DC3-626A-3CF6-2B2FFA9C6F60}"/>
                  </a:ext>
                </a:extLst>
              </p:cNvPr>
              <p:cNvSpPr txBox="1"/>
              <p:nvPr/>
            </p:nvSpPr>
            <p:spPr>
              <a:xfrm>
                <a:off x="4238413" y="5610640"/>
                <a:ext cx="15654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F94642C-7DC3-626A-3CF6-2B2FFA9C6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413" y="5610640"/>
                <a:ext cx="156548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244745-017C-8A3B-F511-EB72460B5C57}"/>
                  </a:ext>
                </a:extLst>
              </p:cNvPr>
              <p:cNvSpPr txBox="1"/>
              <p:nvPr/>
            </p:nvSpPr>
            <p:spPr>
              <a:xfrm>
                <a:off x="11106150" y="1076760"/>
                <a:ext cx="103166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small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: large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244745-017C-8A3B-F511-EB72460B5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150" y="1076760"/>
                <a:ext cx="1031663" cy="646331"/>
              </a:xfrm>
              <a:prstGeom prst="rect">
                <a:avLst/>
              </a:prstGeom>
              <a:blipFill>
                <a:blip r:embed="rId11"/>
                <a:stretch>
                  <a:fillRect t="-3774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27EF2E-CACA-9585-3E35-D930D5B184C5}"/>
              </a:ext>
            </a:extLst>
          </p:cNvPr>
          <p:cNvSpPr/>
          <p:nvPr/>
        </p:nvSpPr>
        <p:spPr>
          <a:xfrm>
            <a:off x="7912099" y="895561"/>
            <a:ext cx="4254501" cy="1060239"/>
          </a:xfrm>
          <a:prstGeom prst="roundRect">
            <a:avLst>
              <a:gd name="adj" fmla="val 122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2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6CD4D6-391C-56B5-BDAF-8AC19B2C97BA}"/>
              </a:ext>
            </a:extLst>
          </p:cNvPr>
          <p:cNvCxnSpPr>
            <a:cxnSpLocks/>
          </p:cNvCxnSpPr>
          <p:nvPr/>
        </p:nvCxnSpPr>
        <p:spPr>
          <a:xfrm>
            <a:off x="825500" y="3682766"/>
            <a:ext cx="4978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9A5ACF-B9D4-E00B-2054-3D0CFD24EACC}"/>
              </a:ext>
            </a:extLst>
          </p:cNvPr>
          <p:cNvCxnSpPr>
            <a:cxnSpLocks/>
          </p:cNvCxnSpPr>
          <p:nvPr/>
        </p:nvCxnSpPr>
        <p:spPr>
          <a:xfrm flipV="1">
            <a:off x="825500" y="2247666"/>
            <a:ext cx="0" cy="143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685EA-80C8-D93C-3B4B-ED6B2D86206D}"/>
              </a:ext>
            </a:extLst>
          </p:cNvPr>
          <p:cNvSpPr txBox="1"/>
          <p:nvPr/>
        </p:nvSpPr>
        <p:spPr>
          <a:xfrm rot="16200000">
            <a:off x="250309" y="2806537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count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4E701-CE60-BE3C-56D7-AB9947B6A3FC}"/>
              </a:ext>
            </a:extLst>
          </p:cNvPr>
          <p:cNvSpPr txBox="1"/>
          <p:nvPr/>
        </p:nvSpPr>
        <p:spPr>
          <a:xfrm>
            <a:off x="1643618" y="3689116"/>
            <a:ext cx="27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prediction error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3B62801-28AB-FDDD-F635-AAAE24D66897}"/>
              </a:ext>
            </a:extLst>
          </p:cNvPr>
          <p:cNvSpPr/>
          <p:nvPr/>
        </p:nvSpPr>
        <p:spPr>
          <a:xfrm>
            <a:off x="1504831" y="3244850"/>
            <a:ext cx="1562215" cy="435328"/>
          </a:xfrm>
          <a:custGeom>
            <a:avLst/>
            <a:gdLst>
              <a:gd name="connsiteX0" fmla="*/ 0 w 1083468"/>
              <a:gd name="connsiteY0" fmla="*/ 1019175 h 1019175"/>
              <a:gd name="connsiteX1" fmla="*/ 1083468 w 1083468"/>
              <a:gd name="connsiteY1" fmla="*/ 1014413 h 1019175"/>
              <a:gd name="connsiteX2" fmla="*/ 1042987 w 1083468"/>
              <a:gd name="connsiteY2" fmla="*/ 995363 h 1019175"/>
              <a:gd name="connsiteX3" fmla="*/ 1000125 w 1083468"/>
              <a:gd name="connsiteY3" fmla="*/ 942975 h 1019175"/>
              <a:gd name="connsiteX4" fmla="*/ 912018 w 1083468"/>
              <a:gd name="connsiteY4" fmla="*/ 840581 h 1019175"/>
              <a:gd name="connsiteX5" fmla="*/ 835818 w 1083468"/>
              <a:gd name="connsiteY5" fmla="*/ 659606 h 1019175"/>
              <a:gd name="connsiteX6" fmla="*/ 711993 w 1083468"/>
              <a:gd name="connsiteY6" fmla="*/ 300038 h 1019175"/>
              <a:gd name="connsiteX7" fmla="*/ 669131 w 1083468"/>
              <a:gd name="connsiteY7" fmla="*/ 209550 h 1019175"/>
              <a:gd name="connsiteX8" fmla="*/ 631031 w 1083468"/>
              <a:gd name="connsiteY8" fmla="*/ 107156 h 1019175"/>
              <a:gd name="connsiteX9" fmla="*/ 581025 w 1083468"/>
              <a:gd name="connsiteY9" fmla="*/ 30956 h 1019175"/>
              <a:gd name="connsiteX10" fmla="*/ 538162 w 1083468"/>
              <a:gd name="connsiteY10" fmla="*/ 0 h 1019175"/>
              <a:gd name="connsiteX11" fmla="*/ 511968 w 1083468"/>
              <a:gd name="connsiteY11" fmla="*/ 0 h 1019175"/>
              <a:gd name="connsiteX12" fmla="*/ 464343 w 1083468"/>
              <a:gd name="connsiteY12" fmla="*/ 52388 h 1019175"/>
              <a:gd name="connsiteX13" fmla="*/ 426243 w 1083468"/>
              <a:gd name="connsiteY13" fmla="*/ 135731 h 1019175"/>
              <a:gd name="connsiteX14" fmla="*/ 359568 w 1083468"/>
              <a:gd name="connsiteY14" fmla="*/ 295275 h 1019175"/>
              <a:gd name="connsiteX15" fmla="*/ 302418 w 1083468"/>
              <a:gd name="connsiteY15" fmla="*/ 464344 h 1019175"/>
              <a:gd name="connsiteX16" fmla="*/ 230981 w 1083468"/>
              <a:gd name="connsiteY16" fmla="*/ 654844 h 1019175"/>
              <a:gd name="connsiteX17" fmla="*/ 188118 w 1083468"/>
              <a:gd name="connsiteY17" fmla="*/ 776288 h 1019175"/>
              <a:gd name="connsiteX18" fmla="*/ 135731 w 1083468"/>
              <a:gd name="connsiteY18" fmla="*/ 869156 h 1019175"/>
              <a:gd name="connsiteX19" fmla="*/ 85725 w 1083468"/>
              <a:gd name="connsiteY19" fmla="*/ 940594 h 1019175"/>
              <a:gd name="connsiteX20" fmla="*/ 0 w 1083468"/>
              <a:gd name="connsiteY20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468" h="1019175">
                <a:moveTo>
                  <a:pt x="0" y="1019175"/>
                </a:moveTo>
                <a:lnTo>
                  <a:pt x="1083468" y="1014413"/>
                </a:lnTo>
                <a:lnTo>
                  <a:pt x="1042987" y="995363"/>
                </a:lnTo>
                <a:lnTo>
                  <a:pt x="1000125" y="942975"/>
                </a:lnTo>
                <a:lnTo>
                  <a:pt x="912018" y="840581"/>
                </a:lnTo>
                <a:lnTo>
                  <a:pt x="835818" y="659606"/>
                </a:lnTo>
                <a:lnTo>
                  <a:pt x="711993" y="300038"/>
                </a:lnTo>
                <a:lnTo>
                  <a:pt x="669131" y="209550"/>
                </a:lnTo>
                <a:lnTo>
                  <a:pt x="631031" y="107156"/>
                </a:lnTo>
                <a:lnTo>
                  <a:pt x="581025" y="30956"/>
                </a:lnTo>
                <a:lnTo>
                  <a:pt x="538162" y="0"/>
                </a:lnTo>
                <a:lnTo>
                  <a:pt x="511968" y="0"/>
                </a:lnTo>
                <a:lnTo>
                  <a:pt x="464343" y="52388"/>
                </a:lnTo>
                <a:lnTo>
                  <a:pt x="426243" y="135731"/>
                </a:lnTo>
                <a:lnTo>
                  <a:pt x="359568" y="295275"/>
                </a:lnTo>
                <a:lnTo>
                  <a:pt x="302418" y="464344"/>
                </a:lnTo>
                <a:lnTo>
                  <a:pt x="230981" y="654844"/>
                </a:lnTo>
                <a:lnTo>
                  <a:pt x="188118" y="776288"/>
                </a:lnTo>
                <a:lnTo>
                  <a:pt x="135731" y="869156"/>
                </a:lnTo>
                <a:lnTo>
                  <a:pt x="85725" y="940594"/>
                </a:lnTo>
                <a:lnTo>
                  <a:pt x="0" y="1019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A860F4-E836-E387-3D8E-2D3A0DD90E06}"/>
              </a:ext>
            </a:extLst>
          </p:cNvPr>
          <p:cNvSpPr/>
          <p:nvPr/>
        </p:nvSpPr>
        <p:spPr>
          <a:xfrm>
            <a:off x="1194832" y="2661003"/>
            <a:ext cx="1083468" cy="1019175"/>
          </a:xfrm>
          <a:custGeom>
            <a:avLst/>
            <a:gdLst>
              <a:gd name="connsiteX0" fmla="*/ 0 w 1083468"/>
              <a:gd name="connsiteY0" fmla="*/ 1019175 h 1019175"/>
              <a:gd name="connsiteX1" fmla="*/ 1083468 w 1083468"/>
              <a:gd name="connsiteY1" fmla="*/ 1014413 h 1019175"/>
              <a:gd name="connsiteX2" fmla="*/ 1042987 w 1083468"/>
              <a:gd name="connsiteY2" fmla="*/ 995363 h 1019175"/>
              <a:gd name="connsiteX3" fmla="*/ 1000125 w 1083468"/>
              <a:gd name="connsiteY3" fmla="*/ 942975 h 1019175"/>
              <a:gd name="connsiteX4" fmla="*/ 912018 w 1083468"/>
              <a:gd name="connsiteY4" fmla="*/ 840581 h 1019175"/>
              <a:gd name="connsiteX5" fmla="*/ 835818 w 1083468"/>
              <a:gd name="connsiteY5" fmla="*/ 659606 h 1019175"/>
              <a:gd name="connsiteX6" fmla="*/ 711993 w 1083468"/>
              <a:gd name="connsiteY6" fmla="*/ 300038 h 1019175"/>
              <a:gd name="connsiteX7" fmla="*/ 669131 w 1083468"/>
              <a:gd name="connsiteY7" fmla="*/ 209550 h 1019175"/>
              <a:gd name="connsiteX8" fmla="*/ 631031 w 1083468"/>
              <a:gd name="connsiteY8" fmla="*/ 107156 h 1019175"/>
              <a:gd name="connsiteX9" fmla="*/ 581025 w 1083468"/>
              <a:gd name="connsiteY9" fmla="*/ 30956 h 1019175"/>
              <a:gd name="connsiteX10" fmla="*/ 538162 w 1083468"/>
              <a:gd name="connsiteY10" fmla="*/ 0 h 1019175"/>
              <a:gd name="connsiteX11" fmla="*/ 511968 w 1083468"/>
              <a:gd name="connsiteY11" fmla="*/ 0 h 1019175"/>
              <a:gd name="connsiteX12" fmla="*/ 464343 w 1083468"/>
              <a:gd name="connsiteY12" fmla="*/ 52388 h 1019175"/>
              <a:gd name="connsiteX13" fmla="*/ 426243 w 1083468"/>
              <a:gd name="connsiteY13" fmla="*/ 135731 h 1019175"/>
              <a:gd name="connsiteX14" fmla="*/ 359568 w 1083468"/>
              <a:gd name="connsiteY14" fmla="*/ 295275 h 1019175"/>
              <a:gd name="connsiteX15" fmla="*/ 302418 w 1083468"/>
              <a:gd name="connsiteY15" fmla="*/ 464344 h 1019175"/>
              <a:gd name="connsiteX16" fmla="*/ 230981 w 1083468"/>
              <a:gd name="connsiteY16" fmla="*/ 654844 h 1019175"/>
              <a:gd name="connsiteX17" fmla="*/ 188118 w 1083468"/>
              <a:gd name="connsiteY17" fmla="*/ 776288 h 1019175"/>
              <a:gd name="connsiteX18" fmla="*/ 135731 w 1083468"/>
              <a:gd name="connsiteY18" fmla="*/ 869156 h 1019175"/>
              <a:gd name="connsiteX19" fmla="*/ 85725 w 1083468"/>
              <a:gd name="connsiteY19" fmla="*/ 940594 h 1019175"/>
              <a:gd name="connsiteX20" fmla="*/ 0 w 1083468"/>
              <a:gd name="connsiteY20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468" h="1019175">
                <a:moveTo>
                  <a:pt x="0" y="1019175"/>
                </a:moveTo>
                <a:lnTo>
                  <a:pt x="1083468" y="1014413"/>
                </a:lnTo>
                <a:lnTo>
                  <a:pt x="1042987" y="995363"/>
                </a:lnTo>
                <a:lnTo>
                  <a:pt x="1000125" y="942975"/>
                </a:lnTo>
                <a:lnTo>
                  <a:pt x="912018" y="840581"/>
                </a:lnTo>
                <a:lnTo>
                  <a:pt x="835818" y="659606"/>
                </a:lnTo>
                <a:lnTo>
                  <a:pt x="711993" y="300038"/>
                </a:lnTo>
                <a:lnTo>
                  <a:pt x="669131" y="209550"/>
                </a:lnTo>
                <a:lnTo>
                  <a:pt x="631031" y="107156"/>
                </a:lnTo>
                <a:lnTo>
                  <a:pt x="581025" y="30956"/>
                </a:lnTo>
                <a:lnTo>
                  <a:pt x="538162" y="0"/>
                </a:lnTo>
                <a:lnTo>
                  <a:pt x="511968" y="0"/>
                </a:lnTo>
                <a:lnTo>
                  <a:pt x="464343" y="52388"/>
                </a:lnTo>
                <a:lnTo>
                  <a:pt x="426243" y="135731"/>
                </a:lnTo>
                <a:lnTo>
                  <a:pt x="359568" y="295275"/>
                </a:lnTo>
                <a:lnTo>
                  <a:pt x="302418" y="464344"/>
                </a:lnTo>
                <a:lnTo>
                  <a:pt x="230981" y="654844"/>
                </a:lnTo>
                <a:lnTo>
                  <a:pt x="188118" y="776288"/>
                </a:lnTo>
                <a:lnTo>
                  <a:pt x="135731" y="869156"/>
                </a:lnTo>
                <a:lnTo>
                  <a:pt x="85725" y="940594"/>
                </a:lnTo>
                <a:lnTo>
                  <a:pt x="0" y="10191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77D77-47E4-809E-751C-284AFF85101F}"/>
                  </a:ext>
                </a:extLst>
              </p:cNvPr>
              <p:cNvSpPr txBox="1"/>
              <p:nvPr/>
            </p:nvSpPr>
            <p:spPr>
              <a:xfrm>
                <a:off x="7366000" y="946852"/>
                <a:ext cx="3994150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algn="ctr"/>
                <a:r>
                  <a:rPr lang="en-US"/>
                  <a:t>vs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77D77-47E4-809E-751C-284AFF851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0" y="946852"/>
                <a:ext cx="3994150" cy="944746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D904D5E-7F02-AB1E-4D07-28F40C9D4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374" y="1657350"/>
            <a:ext cx="11579001" cy="943328"/>
          </a:xfrm>
        </p:spPr>
        <p:txBody>
          <a:bodyPr>
            <a:normAutofit/>
          </a:bodyPr>
          <a:lstStyle/>
          <a:p>
            <a:r>
              <a:rPr lang="en-US"/>
              <a:t>It gets tricky in the real world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4C6FB8-B709-D8AF-DE90-C5916A4E77D5}"/>
              </a:ext>
            </a:extLst>
          </p:cNvPr>
          <p:cNvCxnSpPr>
            <a:cxnSpLocks/>
          </p:cNvCxnSpPr>
          <p:nvPr/>
        </p:nvCxnSpPr>
        <p:spPr>
          <a:xfrm>
            <a:off x="6930305" y="3682766"/>
            <a:ext cx="4978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5F7690-E747-8991-99E6-C9DA7BF1F481}"/>
              </a:ext>
            </a:extLst>
          </p:cNvPr>
          <p:cNvCxnSpPr>
            <a:cxnSpLocks/>
          </p:cNvCxnSpPr>
          <p:nvPr/>
        </p:nvCxnSpPr>
        <p:spPr>
          <a:xfrm flipV="1">
            <a:off x="6930305" y="2247666"/>
            <a:ext cx="0" cy="143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B72231-4B8C-CA50-96B7-D3B9B662C353}"/>
              </a:ext>
            </a:extLst>
          </p:cNvPr>
          <p:cNvSpPr txBox="1"/>
          <p:nvPr/>
        </p:nvSpPr>
        <p:spPr>
          <a:xfrm rot="16200000">
            <a:off x="6355114" y="2806537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count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B736FB-7C09-FA79-58B8-C6D6D307FF5A}"/>
              </a:ext>
            </a:extLst>
          </p:cNvPr>
          <p:cNvSpPr txBox="1"/>
          <p:nvPr/>
        </p:nvSpPr>
        <p:spPr>
          <a:xfrm>
            <a:off x="7748423" y="3689116"/>
            <a:ext cx="27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prediction error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F70C81-19D7-F9BD-75D3-AB05F6800C67}"/>
              </a:ext>
            </a:extLst>
          </p:cNvPr>
          <p:cNvSpPr/>
          <p:nvPr/>
        </p:nvSpPr>
        <p:spPr>
          <a:xfrm>
            <a:off x="7664781" y="3175234"/>
            <a:ext cx="1436646" cy="504944"/>
          </a:xfrm>
          <a:custGeom>
            <a:avLst/>
            <a:gdLst>
              <a:gd name="connsiteX0" fmla="*/ 0 w 1083468"/>
              <a:gd name="connsiteY0" fmla="*/ 1019175 h 1019175"/>
              <a:gd name="connsiteX1" fmla="*/ 1083468 w 1083468"/>
              <a:gd name="connsiteY1" fmla="*/ 1014413 h 1019175"/>
              <a:gd name="connsiteX2" fmla="*/ 1042987 w 1083468"/>
              <a:gd name="connsiteY2" fmla="*/ 995363 h 1019175"/>
              <a:gd name="connsiteX3" fmla="*/ 1000125 w 1083468"/>
              <a:gd name="connsiteY3" fmla="*/ 942975 h 1019175"/>
              <a:gd name="connsiteX4" fmla="*/ 912018 w 1083468"/>
              <a:gd name="connsiteY4" fmla="*/ 840581 h 1019175"/>
              <a:gd name="connsiteX5" fmla="*/ 835818 w 1083468"/>
              <a:gd name="connsiteY5" fmla="*/ 659606 h 1019175"/>
              <a:gd name="connsiteX6" fmla="*/ 711993 w 1083468"/>
              <a:gd name="connsiteY6" fmla="*/ 300038 h 1019175"/>
              <a:gd name="connsiteX7" fmla="*/ 669131 w 1083468"/>
              <a:gd name="connsiteY7" fmla="*/ 209550 h 1019175"/>
              <a:gd name="connsiteX8" fmla="*/ 631031 w 1083468"/>
              <a:gd name="connsiteY8" fmla="*/ 107156 h 1019175"/>
              <a:gd name="connsiteX9" fmla="*/ 581025 w 1083468"/>
              <a:gd name="connsiteY9" fmla="*/ 30956 h 1019175"/>
              <a:gd name="connsiteX10" fmla="*/ 538162 w 1083468"/>
              <a:gd name="connsiteY10" fmla="*/ 0 h 1019175"/>
              <a:gd name="connsiteX11" fmla="*/ 511968 w 1083468"/>
              <a:gd name="connsiteY11" fmla="*/ 0 h 1019175"/>
              <a:gd name="connsiteX12" fmla="*/ 464343 w 1083468"/>
              <a:gd name="connsiteY12" fmla="*/ 52388 h 1019175"/>
              <a:gd name="connsiteX13" fmla="*/ 426243 w 1083468"/>
              <a:gd name="connsiteY13" fmla="*/ 135731 h 1019175"/>
              <a:gd name="connsiteX14" fmla="*/ 359568 w 1083468"/>
              <a:gd name="connsiteY14" fmla="*/ 295275 h 1019175"/>
              <a:gd name="connsiteX15" fmla="*/ 302418 w 1083468"/>
              <a:gd name="connsiteY15" fmla="*/ 464344 h 1019175"/>
              <a:gd name="connsiteX16" fmla="*/ 230981 w 1083468"/>
              <a:gd name="connsiteY16" fmla="*/ 654844 h 1019175"/>
              <a:gd name="connsiteX17" fmla="*/ 188118 w 1083468"/>
              <a:gd name="connsiteY17" fmla="*/ 776288 h 1019175"/>
              <a:gd name="connsiteX18" fmla="*/ 135731 w 1083468"/>
              <a:gd name="connsiteY18" fmla="*/ 869156 h 1019175"/>
              <a:gd name="connsiteX19" fmla="*/ 85725 w 1083468"/>
              <a:gd name="connsiteY19" fmla="*/ 940594 h 1019175"/>
              <a:gd name="connsiteX20" fmla="*/ 0 w 1083468"/>
              <a:gd name="connsiteY20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468" h="1019175">
                <a:moveTo>
                  <a:pt x="0" y="1019175"/>
                </a:moveTo>
                <a:lnTo>
                  <a:pt x="1083468" y="1014413"/>
                </a:lnTo>
                <a:lnTo>
                  <a:pt x="1042987" y="995363"/>
                </a:lnTo>
                <a:lnTo>
                  <a:pt x="1000125" y="942975"/>
                </a:lnTo>
                <a:lnTo>
                  <a:pt x="912018" y="840581"/>
                </a:lnTo>
                <a:lnTo>
                  <a:pt x="835818" y="659606"/>
                </a:lnTo>
                <a:lnTo>
                  <a:pt x="711993" y="300038"/>
                </a:lnTo>
                <a:lnTo>
                  <a:pt x="669131" y="209550"/>
                </a:lnTo>
                <a:lnTo>
                  <a:pt x="631031" y="107156"/>
                </a:lnTo>
                <a:lnTo>
                  <a:pt x="581025" y="30956"/>
                </a:lnTo>
                <a:lnTo>
                  <a:pt x="538162" y="0"/>
                </a:lnTo>
                <a:lnTo>
                  <a:pt x="511968" y="0"/>
                </a:lnTo>
                <a:lnTo>
                  <a:pt x="464343" y="52388"/>
                </a:lnTo>
                <a:lnTo>
                  <a:pt x="426243" y="135731"/>
                </a:lnTo>
                <a:lnTo>
                  <a:pt x="359568" y="295275"/>
                </a:lnTo>
                <a:lnTo>
                  <a:pt x="302418" y="464344"/>
                </a:lnTo>
                <a:lnTo>
                  <a:pt x="230981" y="654844"/>
                </a:lnTo>
                <a:lnTo>
                  <a:pt x="188118" y="776288"/>
                </a:lnTo>
                <a:lnTo>
                  <a:pt x="135731" y="869156"/>
                </a:lnTo>
                <a:lnTo>
                  <a:pt x="85725" y="940594"/>
                </a:lnTo>
                <a:lnTo>
                  <a:pt x="0" y="1019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365634-8026-7C0B-1744-FBFAD77EB7A4}"/>
              </a:ext>
            </a:extLst>
          </p:cNvPr>
          <p:cNvSpPr/>
          <p:nvPr/>
        </p:nvSpPr>
        <p:spPr>
          <a:xfrm>
            <a:off x="7035809" y="3308350"/>
            <a:ext cx="1771475" cy="371827"/>
          </a:xfrm>
          <a:custGeom>
            <a:avLst/>
            <a:gdLst>
              <a:gd name="connsiteX0" fmla="*/ 0 w 1083468"/>
              <a:gd name="connsiteY0" fmla="*/ 1019175 h 1019175"/>
              <a:gd name="connsiteX1" fmla="*/ 1083468 w 1083468"/>
              <a:gd name="connsiteY1" fmla="*/ 1014413 h 1019175"/>
              <a:gd name="connsiteX2" fmla="*/ 1042987 w 1083468"/>
              <a:gd name="connsiteY2" fmla="*/ 995363 h 1019175"/>
              <a:gd name="connsiteX3" fmla="*/ 1000125 w 1083468"/>
              <a:gd name="connsiteY3" fmla="*/ 942975 h 1019175"/>
              <a:gd name="connsiteX4" fmla="*/ 912018 w 1083468"/>
              <a:gd name="connsiteY4" fmla="*/ 840581 h 1019175"/>
              <a:gd name="connsiteX5" fmla="*/ 835818 w 1083468"/>
              <a:gd name="connsiteY5" fmla="*/ 659606 h 1019175"/>
              <a:gd name="connsiteX6" fmla="*/ 711993 w 1083468"/>
              <a:gd name="connsiteY6" fmla="*/ 300038 h 1019175"/>
              <a:gd name="connsiteX7" fmla="*/ 669131 w 1083468"/>
              <a:gd name="connsiteY7" fmla="*/ 209550 h 1019175"/>
              <a:gd name="connsiteX8" fmla="*/ 631031 w 1083468"/>
              <a:gd name="connsiteY8" fmla="*/ 107156 h 1019175"/>
              <a:gd name="connsiteX9" fmla="*/ 581025 w 1083468"/>
              <a:gd name="connsiteY9" fmla="*/ 30956 h 1019175"/>
              <a:gd name="connsiteX10" fmla="*/ 538162 w 1083468"/>
              <a:gd name="connsiteY10" fmla="*/ 0 h 1019175"/>
              <a:gd name="connsiteX11" fmla="*/ 511968 w 1083468"/>
              <a:gd name="connsiteY11" fmla="*/ 0 h 1019175"/>
              <a:gd name="connsiteX12" fmla="*/ 464343 w 1083468"/>
              <a:gd name="connsiteY12" fmla="*/ 52388 h 1019175"/>
              <a:gd name="connsiteX13" fmla="*/ 426243 w 1083468"/>
              <a:gd name="connsiteY13" fmla="*/ 135731 h 1019175"/>
              <a:gd name="connsiteX14" fmla="*/ 359568 w 1083468"/>
              <a:gd name="connsiteY14" fmla="*/ 295275 h 1019175"/>
              <a:gd name="connsiteX15" fmla="*/ 302418 w 1083468"/>
              <a:gd name="connsiteY15" fmla="*/ 464344 h 1019175"/>
              <a:gd name="connsiteX16" fmla="*/ 230981 w 1083468"/>
              <a:gd name="connsiteY16" fmla="*/ 654844 h 1019175"/>
              <a:gd name="connsiteX17" fmla="*/ 188118 w 1083468"/>
              <a:gd name="connsiteY17" fmla="*/ 776288 h 1019175"/>
              <a:gd name="connsiteX18" fmla="*/ 135731 w 1083468"/>
              <a:gd name="connsiteY18" fmla="*/ 869156 h 1019175"/>
              <a:gd name="connsiteX19" fmla="*/ 85725 w 1083468"/>
              <a:gd name="connsiteY19" fmla="*/ 940594 h 1019175"/>
              <a:gd name="connsiteX20" fmla="*/ 0 w 1083468"/>
              <a:gd name="connsiteY20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468" h="1019175">
                <a:moveTo>
                  <a:pt x="0" y="1019175"/>
                </a:moveTo>
                <a:lnTo>
                  <a:pt x="1083468" y="1014413"/>
                </a:lnTo>
                <a:lnTo>
                  <a:pt x="1042987" y="995363"/>
                </a:lnTo>
                <a:lnTo>
                  <a:pt x="1000125" y="942975"/>
                </a:lnTo>
                <a:lnTo>
                  <a:pt x="912018" y="840581"/>
                </a:lnTo>
                <a:lnTo>
                  <a:pt x="835818" y="659606"/>
                </a:lnTo>
                <a:lnTo>
                  <a:pt x="711993" y="300038"/>
                </a:lnTo>
                <a:lnTo>
                  <a:pt x="669131" y="209550"/>
                </a:lnTo>
                <a:lnTo>
                  <a:pt x="631031" y="107156"/>
                </a:lnTo>
                <a:lnTo>
                  <a:pt x="581025" y="30956"/>
                </a:lnTo>
                <a:lnTo>
                  <a:pt x="538162" y="0"/>
                </a:lnTo>
                <a:lnTo>
                  <a:pt x="511968" y="0"/>
                </a:lnTo>
                <a:lnTo>
                  <a:pt x="464343" y="52388"/>
                </a:lnTo>
                <a:lnTo>
                  <a:pt x="426243" y="135731"/>
                </a:lnTo>
                <a:lnTo>
                  <a:pt x="359568" y="295275"/>
                </a:lnTo>
                <a:lnTo>
                  <a:pt x="302418" y="464344"/>
                </a:lnTo>
                <a:lnTo>
                  <a:pt x="230981" y="654844"/>
                </a:lnTo>
                <a:lnTo>
                  <a:pt x="188118" y="776288"/>
                </a:lnTo>
                <a:lnTo>
                  <a:pt x="135731" y="869156"/>
                </a:lnTo>
                <a:lnTo>
                  <a:pt x="85725" y="940594"/>
                </a:lnTo>
                <a:lnTo>
                  <a:pt x="0" y="10191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8C969-D7F6-4BE5-C389-3165DACB5501}"/>
              </a:ext>
            </a:extLst>
          </p:cNvPr>
          <p:cNvSpPr txBox="1"/>
          <p:nvPr/>
        </p:nvSpPr>
        <p:spPr>
          <a:xfrm>
            <a:off x="3195536" y="4647637"/>
            <a:ext cx="579267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short, </a:t>
            </a:r>
          </a:p>
          <a:p>
            <a:pPr algn="ctr"/>
            <a:r>
              <a:rPr lang="en-US"/>
              <a:t>we want to measure if two distributions are different.</a:t>
            </a:r>
          </a:p>
          <a:p>
            <a:pPr algn="ctr"/>
            <a:r>
              <a:rPr lang="en-US"/>
              <a:t>(not by my eyes but some systematic way)</a:t>
            </a:r>
          </a:p>
          <a:p>
            <a:pPr algn="ctr"/>
            <a:endParaRPr lang="en-US"/>
          </a:p>
          <a:p>
            <a:pPr algn="ctr"/>
            <a:r>
              <a:rPr lang="en-US"/>
              <a:t>“F-test”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102053-872D-886A-1F1D-FD24DA81B073}"/>
              </a:ext>
            </a:extLst>
          </p:cNvPr>
          <p:cNvSpPr/>
          <p:nvPr/>
        </p:nvSpPr>
        <p:spPr>
          <a:xfrm>
            <a:off x="7912099" y="895561"/>
            <a:ext cx="4254501" cy="1060239"/>
          </a:xfrm>
          <a:prstGeom prst="roundRect">
            <a:avLst>
              <a:gd name="adj" fmla="val 122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4BC69-E08A-81A9-C4E5-3B612E85F154}"/>
                  </a:ext>
                </a:extLst>
              </p:cNvPr>
              <p:cNvSpPr txBox="1"/>
              <p:nvPr/>
            </p:nvSpPr>
            <p:spPr>
              <a:xfrm>
                <a:off x="11106150" y="1076760"/>
                <a:ext cx="103166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small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: large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4BC69-E08A-81A9-C4E5-3B612E85F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150" y="1076760"/>
                <a:ext cx="1031663" cy="646331"/>
              </a:xfrm>
              <a:prstGeom prst="rect">
                <a:avLst/>
              </a:prstGeom>
              <a:blipFill>
                <a:blip r:embed="rId3"/>
                <a:stretch>
                  <a:fillRect t="-3774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4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5200651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In the </a:t>
                </a:r>
                <a:r>
                  <a:rPr lang="en-US" i="1"/>
                  <a:t>t</a:t>
                </a:r>
                <a:r>
                  <a:rPr lang="en-US"/>
                  <a:t>-test,</a:t>
                </a:r>
              </a:p>
              <a:p>
                <a:pPr marL="742950" lvl="1" indent="-285750"/>
                <a:r>
                  <a:rPr lang="en-US"/>
                  <a:t>We got </a:t>
                </a:r>
                <a:r>
                  <a:rPr lang="en-US" i="1"/>
                  <a:t>t-</a:t>
                </a:r>
                <a:r>
                  <a:rPr lang="en-US"/>
                  <a:t>value and could calculate </a:t>
                </a:r>
                <a:r>
                  <a:rPr lang="en-US" i="1"/>
                  <a:t>p</a:t>
                </a:r>
                <a:r>
                  <a:rPr lang="en-US"/>
                  <a:t>-value.</a:t>
                </a:r>
              </a:p>
              <a:p>
                <a:pPr marL="285750" indent="-285750"/>
                <a:r>
                  <a:rPr lang="en-US"/>
                  <a:t>In the F-test, we use F-statistics,</a:t>
                </a:r>
              </a:p>
              <a:p>
                <a:pPr marL="742950" lvl="1" indent="-285750"/>
                <a:r>
                  <a:rPr lang="en-US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/>
                  <a:t>-value and do the same thing as that.</a:t>
                </a:r>
              </a:p>
              <a:p>
                <a:pPr marL="285750" indent="-285750"/>
                <a:r>
                  <a:rPr lang="en-US"/>
                  <a:t>In our case, </a:t>
                </a:r>
                <a:r>
                  <a:rPr lang="en-US" b="1" i="1"/>
                  <a:t>“Is at least one of the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i="1"/>
                  <a:t> useful in predicting the response?”</a:t>
                </a:r>
              </a:p>
              <a:p>
                <a:pPr marL="7429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 </a:t>
                </a:r>
              </a:p>
              <a:p>
                <a:pPr marL="7429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/>
                  <a:t> at least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is non-zero.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RSS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RSS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RSS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between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group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variability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within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group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varability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br>
                  <a:rPr lang="en-US"/>
                </a:br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TSS</m:t>
                    </m:r>
                    <m:r>
                      <a:rPr lang="en-US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RSS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RSS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/>
                  <a:t> </a:t>
                </a:r>
              </a:p>
              <a:p>
                <a:pPr marL="742950" lvl="1" indent="-285750"/>
                <a:r>
                  <a:rPr lang="en-US" i="1"/>
                  <a:t>F</a:t>
                </a:r>
                <a:r>
                  <a:rPr lang="en-US"/>
                  <a:t>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has the following shapes:</a:t>
                </a:r>
              </a:p>
              <a:p>
                <a:pPr marL="1200150" lvl="2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i="1">
                    <a:latin typeface="Cambria Math" panose="02040503050406030204" pitchFamily="18" charset="0"/>
                  </a:rPr>
                  <a:t>  </a:t>
                </a:r>
                <a:endParaRPr lang="en-US" i="1">
                  <a:latin typeface="Cambria Math" panose="02040503050406030204" pitchFamily="18" charset="0"/>
                </a:endParaRPr>
              </a:p>
              <a:p>
                <a:pPr marL="1200150" lvl="2" indent="-28575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5200651"/>
              </a:xfrm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Normal Distributions. Hello everyone, I hope you're all well… | by Hamilton  Chang | Medium">
            <a:extLst>
              <a:ext uri="{FF2B5EF4-FFF2-40B4-BE49-F238E27FC236}">
                <a16:creationId xmlns:a16="http://schemas.microsoft.com/office/drawing/2014/main" id="{1F3EA455-031B-CC68-BBEB-DEACED58A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1" r="14831" b="3492"/>
          <a:stretch/>
        </p:blipFill>
        <p:spPr bwMode="auto">
          <a:xfrm>
            <a:off x="5880433" y="1256665"/>
            <a:ext cx="2531712" cy="102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726DB7-B1AD-4A74-32DA-C74A8D23D410}"/>
              </a:ext>
            </a:extLst>
          </p:cNvPr>
          <p:cNvGrpSpPr/>
          <p:nvPr/>
        </p:nvGrpSpPr>
        <p:grpSpPr>
          <a:xfrm>
            <a:off x="6987567" y="1704170"/>
            <a:ext cx="382680" cy="254880"/>
            <a:chOff x="5933152" y="3920877"/>
            <a:chExt cx="38268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4B5A32-345B-CDAB-0D89-F6A51EEA2819}"/>
                    </a:ext>
                  </a:extLst>
                </p14:cNvPr>
                <p14:cNvContentPartPr/>
                <p14:nvPr/>
              </p14:nvContentPartPr>
              <p14:xfrm>
                <a:off x="5933152" y="3920877"/>
                <a:ext cx="87480" cy="254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4B5A32-345B-CDAB-0D89-F6A51EEA28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4152" y="3911877"/>
                  <a:ext cx="105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1E5FF4-4C59-6EE9-6AF5-C6152E7CF6E6}"/>
                    </a:ext>
                  </a:extLst>
                </p14:cNvPr>
                <p14:cNvContentPartPr/>
                <p14:nvPr/>
              </p14:nvContentPartPr>
              <p14:xfrm>
                <a:off x="6049792" y="3987117"/>
                <a:ext cx="6444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1E5FF4-4C59-6EE9-6AF5-C6152E7CF6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0792" y="3978117"/>
                  <a:ext cx="82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F9B627-5CC6-3D03-DB9E-EFE407E7CFC0}"/>
                    </a:ext>
                  </a:extLst>
                </p14:cNvPr>
                <p14:cNvContentPartPr/>
                <p14:nvPr/>
              </p14:nvContentPartPr>
              <p14:xfrm>
                <a:off x="6062032" y="3965157"/>
                <a:ext cx="54720" cy="151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F9B627-5CC6-3D03-DB9E-EFE407E7CF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53032" y="3956157"/>
                  <a:ext cx="72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9A51DA-F6B5-EC4F-0EC5-48727B153CFB}"/>
                    </a:ext>
                  </a:extLst>
                </p14:cNvPr>
                <p14:cNvContentPartPr/>
                <p14:nvPr/>
              </p14:nvContentPartPr>
              <p14:xfrm>
                <a:off x="6177592" y="3995397"/>
                <a:ext cx="360" cy="2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9A51DA-F6B5-EC4F-0EC5-48727B153C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68592" y="3986397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4B917E-1D4A-BDC9-5B0F-C9B222FC05ED}"/>
                    </a:ext>
                  </a:extLst>
                </p14:cNvPr>
                <p14:cNvContentPartPr/>
                <p14:nvPr/>
              </p14:nvContentPartPr>
              <p14:xfrm>
                <a:off x="6224392" y="3987117"/>
                <a:ext cx="59760" cy="153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4B917E-1D4A-BDC9-5B0F-C9B222FC05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15392" y="3978117"/>
                  <a:ext cx="77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E1F47A-C079-FA42-B930-7705A2053B74}"/>
                    </a:ext>
                  </a:extLst>
                </p14:cNvPr>
                <p14:cNvContentPartPr/>
                <p14:nvPr/>
              </p14:nvContentPartPr>
              <p14:xfrm>
                <a:off x="6315472" y="4121037"/>
                <a:ext cx="360" cy="1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E1F47A-C079-FA42-B930-7705A2053B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06472" y="4112037"/>
                  <a:ext cx="1800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9D590D-0FF9-3D47-F48B-58D3C8AD547D}"/>
                  </a:ext>
                </a:extLst>
              </p14:cNvPr>
              <p14:cNvContentPartPr/>
              <p14:nvPr/>
            </p14:nvContentPartPr>
            <p14:xfrm>
              <a:off x="6359473" y="2121728"/>
              <a:ext cx="5040" cy="137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9D590D-0FF9-3D47-F48B-58D3C8AD54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50473" y="2112728"/>
                <a:ext cx="226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3A5DF5-9B42-210E-B689-411F5C2CD226}"/>
                  </a:ext>
                </a:extLst>
              </p14:cNvPr>
              <p14:cNvContentPartPr/>
              <p14:nvPr/>
            </p14:nvContentPartPr>
            <p14:xfrm>
              <a:off x="7912153" y="2083568"/>
              <a:ext cx="5040" cy="128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3A5DF5-9B42-210E-B689-411F5C2CD2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03153" y="2074568"/>
                <a:ext cx="2268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7B608E1-9869-A261-7E9A-921D31D18344}"/>
              </a:ext>
            </a:extLst>
          </p:cNvPr>
          <p:cNvGrpSpPr/>
          <p:nvPr/>
        </p:nvGrpSpPr>
        <p:grpSpPr>
          <a:xfrm>
            <a:off x="5910657" y="2134516"/>
            <a:ext cx="441000" cy="131760"/>
            <a:chOff x="7224683" y="4747958"/>
            <a:chExt cx="44100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EA8A76-37BA-458C-C66D-DEC1216661DB}"/>
                    </a:ext>
                  </a:extLst>
                </p14:cNvPr>
                <p14:cNvContentPartPr/>
                <p14:nvPr/>
              </p14:nvContentPartPr>
              <p14:xfrm>
                <a:off x="7224683" y="4874318"/>
                <a:ext cx="241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EA8A76-37BA-458C-C66D-DEC1216661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15683" y="4865318"/>
                  <a:ext cx="41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957BD7-26FE-9D1A-801A-FFF028554913}"/>
                    </a:ext>
                  </a:extLst>
                </p14:cNvPr>
                <p14:cNvContentPartPr/>
                <p14:nvPr/>
              </p14:nvContentPartPr>
              <p14:xfrm>
                <a:off x="7279403" y="4878998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957BD7-26FE-9D1A-801A-FFF0285549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0403" y="4869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2C320C-7F1E-4A00-1B4B-01E9778EDBEF}"/>
                    </a:ext>
                  </a:extLst>
                </p14:cNvPr>
                <p14:cNvContentPartPr/>
                <p14:nvPr/>
              </p14:nvContentPartPr>
              <p14:xfrm>
                <a:off x="7315043" y="4874318"/>
                <a:ext cx="5040" cy="2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2C320C-7F1E-4A00-1B4B-01E9778EDB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06043" y="4865318"/>
                  <a:ext cx="22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31438EA-01C2-5872-8F91-92D1C6CA8CC0}"/>
                    </a:ext>
                  </a:extLst>
                </p14:cNvPr>
                <p14:cNvContentPartPr/>
                <p14:nvPr/>
              </p14:nvContentPartPr>
              <p14:xfrm>
                <a:off x="7334123" y="4859918"/>
                <a:ext cx="10080" cy="2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31438EA-01C2-5872-8F91-92D1C6CA8C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25123" y="4850918"/>
                  <a:ext cx="27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0173D4-ECE0-1DDB-A147-F0C5F27310E3}"/>
                    </a:ext>
                  </a:extLst>
                </p14:cNvPr>
                <p14:cNvContentPartPr/>
                <p14:nvPr/>
              </p14:nvContentPartPr>
              <p14:xfrm>
                <a:off x="7374083" y="4850558"/>
                <a:ext cx="29520" cy="27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0173D4-ECE0-1DDB-A147-F0C5F27310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65083" y="4841558"/>
                  <a:ext cx="47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3557F5-C89F-D758-FED7-9DBCCF9A33C1}"/>
                    </a:ext>
                  </a:extLst>
                </p14:cNvPr>
                <p14:cNvContentPartPr/>
                <p14:nvPr/>
              </p14:nvContentPartPr>
              <p14:xfrm>
                <a:off x="7423763" y="4836158"/>
                <a:ext cx="37080" cy="43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3557F5-C89F-D758-FED7-9DBCCF9A33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14763" y="4827232"/>
                  <a:ext cx="54720" cy="61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723FDD-B199-2A46-7B3A-85D0703671AE}"/>
                    </a:ext>
                  </a:extLst>
                </p14:cNvPr>
                <p14:cNvContentPartPr/>
                <p14:nvPr/>
              </p14:nvContentPartPr>
              <p14:xfrm>
                <a:off x="7486403" y="4805198"/>
                <a:ext cx="43200" cy="4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723FDD-B199-2A46-7B3A-85D0703671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77403" y="4796198"/>
                  <a:ext cx="60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E1E7E93-CF46-ACDF-48D9-3C3D7867D2D8}"/>
                    </a:ext>
                  </a:extLst>
                </p14:cNvPr>
                <p14:cNvContentPartPr/>
                <p14:nvPr/>
              </p14:nvContentPartPr>
              <p14:xfrm>
                <a:off x="7550123" y="4747958"/>
                <a:ext cx="74880" cy="96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E1E7E93-CF46-ACDF-48D9-3C3D7867D2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41080" y="4738991"/>
                  <a:ext cx="92605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4BA4001-F181-4B98-D80F-B9D444811FFD}"/>
                    </a:ext>
                  </a:extLst>
                </p14:cNvPr>
                <p14:cNvContentPartPr/>
                <p14:nvPr/>
              </p14:nvContentPartPr>
              <p14:xfrm>
                <a:off x="7617443" y="4790798"/>
                <a:ext cx="48240" cy="74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4BA4001-F181-4B98-D80F-B9D444811F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08443" y="4781798"/>
                  <a:ext cx="65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B69A91-AF72-1819-FDC4-AEAFADA315A8}"/>
                    </a:ext>
                  </a:extLst>
                </p14:cNvPr>
                <p14:cNvContentPartPr/>
                <p14:nvPr/>
              </p14:nvContentPartPr>
              <p14:xfrm>
                <a:off x="7662803" y="4852718"/>
                <a:ext cx="1800" cy="13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B69A91-AF72-1819-FDC4-AEAFADA315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53803" y="4843718"/>
                  <a:ext cx="194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48F590-DCAF-8A44-28ED-889252D6A67D}"/>
              </a:ext>
            </a:extLst>
          </p:cNvPr>
          <p:cNvGrpSpPr/>
          <p:nvPr/>
        </p:nvGrpSpPr>
        <p:grpSpPr>
          <a:xfrm>
            <a:off x="7919457" y="2103556"/>
            <a:ext cx="392040" cy="153000"/>
            <a:chOff x="9233483" y="4716998"/>
            <a:chExt cx="39204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617B28-D907-63D8-307B-6A28263D1622}"/>
                    </a:ext>
                  </a:extLst>
                </p14:cNvPr>
                <p14:cNvContentPartPr/>
                <p14:nvPr/>
              </p14:nvContentPartPr>
              <p14:xfrm>
                <a:off x="9233483" y="4716998"/>
                <a:ext cx="34560" cy="40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617B28-D907-63D8-307B-6A28263D16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24576" y="4707998"/>
                  <a:ext cx="52018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E17CF7-3A19-C7D7-A41F-EEE95CBB1938}"/>
                    </a:ext>
                  </a:extLst>
                </p14:cNvPr>
                <p14:cNvContentPartPr/>
                <p14:nvPr/>
              </p14:nvContentPartPr>
              <p14:xfrm>
                <a:off x="9234203" y="4747958"/>
                <a:ext cx="41040" cy="57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E17CF7-3A19-C7D7-A41F-EEE95CBB19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25203" y="4738958"/>
                  <a:ext cx="58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493F65-26C0-5535-E791-335179193881}"/>
                    </a:ext>
                  </a:extLst>
                </p14:cNvPr>
                <p14:cNvContentPartPr/>
                <p14:nvPr/>
              </p14:nvContentPartPr>
              <p14:xfrm>
                <a:off x="9260483" y="4767038"/>
                <a:ext cx="57240" cy="62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493F65-26C0-5535-E791-335179193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51483" y="4758089"/>
                  <a:ext cx="74880" cy="80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152696-7111-AAB4-6EC5-073C1D2DC2D8}"/>
                    </a:ext>
                  </a:extLst>
                </p14:cNvPr>
                <p14:cNvContentPartPr/>
                <p14:nvPr/>
              </p14:nvContentPartPr>
              <p14:xfrm>
                <a:off x="9314123" y="4781438"/>
                <a:ext cx="48960" cy="4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152696-7111-AAB4-6EC5-073C1D2DC2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05123" y="4772438"/>
                  <a:ext cx="66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166041-8FF9-AD77-6EDC-0A51EB4EC080}"/>
                    </a:ext>
                  </a:extLst>
                </p14:cNvPr>
                <p14:cNvContentPartPr/>
                <p14:nvPr/>
              </p14:nvContentPartPr>
              <p14:xfrm>
                <a:off x="9367043" y="4797998"/>
                <a:ext cx="29520" cy="29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166041-8FF9-AD77-6EDC-0A51EB4EC0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58151" y="4788998"/>
                  <a:ext cx="469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B665B0-EF11-E3E3-397A-7A04A66F6087}"/>
                    </a:ext>
                  </a:extLst>
                </p14:cNvPr>
                <p14:cNvContentPartPr/>
                <p14:nvPr/>
              </p14:nvContentPartPr>
              <p14:xfrm>
                <a:off x="9404483" y="4817078"/>
                <a:ext cx="23040" cy="30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B665B0-EF11-E3E3-397A-7A04A66F60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95483" y="4808181"/>
                  <a:ext cx="40680" cy="48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88D9D3-C924-D5D7-C4D1-AD7859EF49D2}"/>
                    </a:ext>
                  </a:extLst>
                </p14:cNvPr>
                <p14:cNvContentPartPr/>
                <p14:nvPr/>
              </p14:nvContentPartPr>
              <p14:xfrm>
                <a:off x="9459923" y="4838318"/>
                <a:ext cx="29520" cy="29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88D9D3-C924-D5D7-C4D1-AD7859EF49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50923" y="4829208"/>
                  <a:ext cx="47160" cy="47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CBC4895-5615-F208-C1A2-D26E0BF55317}"/>
                    </a:ext>
                  </a:extLst>
                </p14:cNvPr>
                <p14:cNvContentPartPr/>
                <p14:nvPr/>
              </p14:nvContentPartPr>
              <p14:xfrm>
                <a:off x="9445523" y="4826438"/>
                <a:ext cx="12960" cy="23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CBC4895-5615-F208-C1A2-D26E0BF553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36766" y="4817438"/>
                  <a:ext cx="30123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01A634D-FAB4-17B0-859D-51B5B07E5A5C}"/>
                    </a:ext>
                  </a:extLst>
                </p14:cNvPr>
                <p14:cNvContentPartPr/>
                <p14:nvPr/>
              </p14:nvContentPartPr>
              <p14:xfrm>
                <a:off x="9532283" y="4845518"/>
                <a:ext cx="2520" cy="3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01A634D-FAB4-17B0-859D-51B5B07E5A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23283" y="4836518"/>
                  <a:ext cx="20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AFAD7F-42BB-6080-E4C1-DA90B759E788}"/>
                    </a:ext>
                  </a:extLst>
                </p14:cNvPr>
                <p14:cNvContentPartPr/>
                <p14:nvPr/>
              </p14:nvContentPartPr>
              <p14:xfrm>
                <a:off x="9500963" y="4851278"/>
                <a:ext cx="17640" cy="13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AFAD7F-42BB-6080-E4C1-DA90B759E7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91963" y="4842278"/>
                  <a:ext cx="35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EA0B5C-EADC-6A9A-5FB5-AC62BDA36543}"/>
                    </a:ext>
                  </a:extLst>
                </p14:cNvPr>
                <p14:cNvContentPartPr/>
                <p14:nvPr/>
              </p14:nvContentPartPr>
              <p14:xfrm>
                <a:off x="9552443" y="4859918"/>
                <a:ext cx="1440" cy="5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EA0B5C-EADC-6A9A-5FB5-AC62BDA365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40443" y="4850918"/>
                  <a:ext cx="24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B10527-4440-7256-50C3-7BD46C3D9777}"/>
                    </a:ext>
                  </a:extLst>
                </p14:cNvPr>
                <p14:cNvContentPartPr/>
                <p14:nvPr/>
              </p14:nvContentPartPr>
              <p14:xfrm>
                <a:off x="9586643" y="4863158"/>
                <a:ext cx="5040" cy="6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B10527-4440-7256-50C3-7BD46C3D977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77643" y="4854158"/>
                  <a:ext cx="22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D3FABB-2285-E9DA-0E21-FC434B1F7984}"/>
                    </a:ext>
                  </a:extLst>
                </p14:cNvPr>
                <p14:cNvContentPartPr/>
                <p14:nvPr/>
              </p14:nvContentPartPr>
              <p14:xfrm>
                <a:off x="9624803" y="4864598"/>
                <a:ext cx="72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D3FABB-2285-E9DA-0E21-FC434B1F79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5803" y="4855598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A904AF-9E47-D5B3-E751-5D5DFD150D48}"/>
                  </a:ext>
                </a:extLst>
              </p:cNvPr>
              <p:cNvSpPr txBox="1"/>
              <p:nvPr/>
            </p:nvSpPr>
            <p:spPr>
              <a:xfrm>
                <a:off x="7681860" y="2408940"/>
                <a:ext cx="2084516" cy="759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𝑟𝑚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SE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A904AF-9E47-D5B3-E751-5D5DFD15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860" y="2408940"/>
                <a:ext cx="2084516" cy="759119"/>
              </a:xfrm>
              <a:prstGeom prst="rect">
                <a:avLst/>
              </a:prstGeom>
              <a:blipFill>
                <a:blip r:embed="rId64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F11B6D9-F599-1A32-54B5-B8B5AB696AC5}"/>
              </a:ext>
            </a:extLst>
          </p:cNvPr>
          <p:cNvGrpSpPr/>
          <p:nvPr/>
        </p:nvGrpSpPr>
        <p:grpSpPr>
          <a:xfrm>
            <a:off x="8075811" y="2279298"/>
            <a:ext cx="45360" cy="300600"/>
            <a:chOff x="9620130" y="4892740"/>
            <a:chExt cx="4536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0629E4-70F8-1B1A-DA06-7E544B958C11}"/>
                    </a:ext>
                  </a:extLst>
                </p14:cNvPr>
                <p14:cNvContentPartPr/>
                <p14:nvPr/>
              </p14:nvContentPartPr>
              <p14:xfrm>
                <a:off x="9620130" y="4892740"/>
                <a:ext cx="45360" cy="41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0629E4-70F8-1B1A-DA06-7E544B958C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11201" y="4883740"/>
                  <a:ext cx="62861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F5A97D-DDC3-5174-1688-15808D410A42}"/>
                    </a:ext>
                  </a:extLst>
                </p14:cNvPr>
                <p14:cNvContentPartPr/>
                <p14:nvPr/>
              </p14:nvContentPartPr>
              <p14:xfrm>
                <a:off x="9657570" y="4907860"/>
                <a:ext cx="7560" cy="285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F5A97D-DDC3-5174-1688-15808D410A4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648120" y="4898860"/>
                  <a:ext cx="26082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5C57864-1611-E9B3-3DFB-65F8CC8D4410}"/>
                  </a:ext>
                </a:extLst>
              </p14:cNvPr>
              <p14:cNvContentPartPr/>
              <p14:nvPr/>
            </p14:nvContentPartPr>
            <p14:xfrm>
              <a:off x="5324577" y="2680718"/>
              <a:ext cx="610200" cy="3999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5C57864-1611-E9B3-3DFB-65F8CC8D441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315577" y="2671710"/>
                <a:ext cx="627840" cy="417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9583F7-7F63-A3A0-CDCA-6E99329E0E63}"/>
                  </a:ext>
                </a:extLst>
              </p:cNvPr>
              <p:cNvSpPr txBox="1"/>
              <p:nvPr/>
            </p:nvSpPr>
            <p:spPr>
              <a:xfrm>
                <a:off x="7775708" y="1083504"/>
                <a:ext cx="32562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accent5"/>
                    </a:solidFill>
                  </a:rPr>
                  <a:t>T distribution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9583F7-7F63-A3A0-CDCA-6E99329E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08" y="1083504"/>
                <a:ext cx="3256221" cy="369332"/>
              </a:xfrm>
              <a:prstGeom prst="rect">
                <a:avLst/>
              </a:prstGeom>
              <a:blipFill>
                <a:blip r:embed="rId71"/>
                <a:stretch>
                  <a:fillRect l="-1556" t="-6667" b="-2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FDEBDD7-C16D-9BCD-8A2F-8B06E6B1C4CF}"/>
                  </a:ext>
                </a:extLst>
              </p14:cNvPr>
              <p14:cNvContentPartPr/>
              <p14:nvPr/>
            </p14:nvContentPartPr>
            <p14:xfrm>
              <a:off x="7495187" y="1256046"/>
              <a:ext cx="306000" cy="223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FDEBDD7-C16D-9BCD-8A2F-8B06E6B1C4C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86187" y="1247046"/>
                <a:ext cx="323640" cy="2412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F-distribution - Wikipedia">
            <a:extLst>
              <a:ext uri="{FF2B5EF4-FFF2-40B4-BE49-F238E27FC236}">
                <a16:creationId xmlns:a16="http://schemas.microsoft.com/office/drawing/2014/main" id="{5DFAD0CE-312F-4B89-534D-1811CDB2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292" y="4334854"/>
            <a:ext cx="2908215" cy="218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B1DBCF3-2D2D-6650-9397-CB8EA43B0A17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6298647" y="4700977"/>
            <a:ext cx="2954121" cy="1227887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DC3D7C0-C4A5-E715-65FB-F7DD8FE2A395}"/>
              </a:ext>
            </a:extLst>
          </p:cNvPr>
          <p:cNvCxnSpPr/>
          <p:nvPr/>
        </p:nvCxnSpPr>
        <p:spPr>
          <a:xfrm>
            <a:off x="7185955" y="4849707"/>
            <a:ext cx="113114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B34CBF7-2570-3C5F-5A34-8385FE6B8BFC}"/>
              </a:ext>
            </a:extLst>
          </p:cNvPr>
          <p:cNvSpPr txBox="1"/>
          <p:nvPr/>
        </p:nvSpPr>
        <p:spPr>
          <a:xfrm>
            <a:off x="6720911" y="4496464"/>
            <a:ext cx="2109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Times" panose="02020603050405020304" pitchFamily="18" charset="0"/>
                <a:cs typeface="Times" panose="02020603050405020304" pitchFamily="18" charset="0"/>
              </a:rPr>
              <a:t>between-group variability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0E102-939A-C0D4-1AA2-A1092AFF6023}"/>
              </a:ext>
            </a:extLst>
          </p:cNvPr>
          <p:cNvSpPr txBox="1"/>
          <p:nvPr/>
        </p:nvSpPr>
        <p:spPr>
          <a:xfrm>
            <a:off x="6580582" y="6054350"/>
            <a:ext cx="1313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Times" panose="02020603050405020304" pitchFamily="18" charset="0"/>
                <a:cs typeface="Times" panose="02020603050405020304" pitchFamily="18" charset="0"/>
              </a:rPr>
              <a:t>within-group</a:t>
            </a:r>
            <a:br>
              <a:rPr lang="en-US" sz="120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sz="1200">
                <a:latin typeface="Times" panose="02020603050405020304" pitchFamily="18" charset="0"/>
                <a:cs typeface="Times" panose="02020603050405020304" pitchFamily="18" charset="0"/>
              </a:rPr>
              <a:t>variability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CA6FB6-D762-BE74-874A-595DEEEA4AAA}"/>
              </a:ext>
            </a:extLst>
          </p:cNvPr>
          <p:cNvCxnSpPr>
            <a:cxnSpLocks/>
          </p:cNvCxnSpPr>
          <p:nvPr/>
        </p:nvCxnSpPr>
        <p:spPr>
          <a:xfrm>
            <a:off x="6826969" y="6054352"/>
            <a:ext cx="76538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2E5C622-A90E-EA95-D73D-F50DBC283A7D}"/>
                  </a:ext>
                </a:extLst>
              </p:cNvPr>
              <p:cNvSpPr txBox="1"/>
              <p:nvPr/>
            </p:nvSpPr>
            <p:spPr>
              <a:xfrm>
                <a:off x="9972637" y="3955318"/>
                <a:ext cx="1571412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2E5C622-A90E-EA95-D73D-F50DBC28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637" y="3955318"/>
                <a:ext cx="1571412" cy="393121"/>
              </a:xfrm>
              <a:prstGeom prst="rect">
                <a:avLst/>
              </a:prstGeom>
              <a:blipFill>
                <a:blip r:embed="rId7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9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1.  Is at least one of the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useful in predicting the response?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2D798B2-1D4F-F8B1-BD0E-DBA2FE56ED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483504" y="1788795"/>
            <a:ext cx="5215466" cy="44354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D4BD7CBC-F40A-E4E7-41ED-83D0D952F989}"/>
              </a:ext>
            </a:extLst>
          </p:cNvPr>
          <p:cNvSpPr txBox="1">
            <a:spLocks/>
          </p:cNvSpPr>
          <p:nvPr/>
        </p:nvSpPr>
        <p:spPr>
          <a:xfrm>
            <a:off x="302374" y="1657350"/>
            <a:ext cx="11579001" cy="443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Segoe"/>
                <a:ea typeface="Microsoft Sans Serif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BF4373-9E03-203C-95BF-D0A0AABD02B1}"/>
                  </a:ext>
                </a:extLst>
              </p14:cNvPr>
              <p14:cNvContentPartPr/>
              <p14:nvPr/>
            </p14:nvContentPartPr>
            <p14:xfrm>
              <a:off x="3463950" y="6029880"/>
              <a:ext cx="89280" cy="87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BF4373-9E03-203C-95BF-D0A0AABD02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950" y="6020880"/>
                <a:ext cx="10692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B293C8A-DF44-D7EC-18C5-808711599C8D}"/>
              </a:ext>
            </a:extLst>
          </p:cNvPr>
          <p:cNvGrpSpPr/>
          <p:nvPr/>
        </p:nvGrpSpPr>
        <p:grpSpPr>
          <a:xfrm>
            <a:off x="3619470" y="6183240"/>
            <a:ext cx="1495080" cy="168840"/>
            <a:chOff x="3619470" y="6183240"/>
            <a:chExt cx="149508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583484-9F18-B20A-D6FD-8A8CB445C571}"/>
                    </a:ext>
                  </a:extLst>
                </p14:cNvPr>
                <p14:cNvContentPartPr/>
                <p14:nvPr/>
              </p14:nvContentPartPr>
              <p14:xfrm>
                <a:off x="3619470" y="6186840"/>
                <a:ext cx="920880" cy="20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583484-9F18-B20A-D6FD-8A8CB445C5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10470" y="6177995"/>
                  <a:ext cx="938520" cy="37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9F5918-15FC-D6A4-372A-881991FD9865}"/>
                    </a:ext>
                  </a:extLst>
                </p14:cNvPr>
                <p14:cNvContentPartPr/>
                <p14:nvPr/>
              </p14:nvContentPartPr>
              <p14:xfrm>
                <a:off x="4749870" y="6183240"/>
                <a:ext cx="364680" cy="14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9F5918-15FC-D6A4-372A-881991FD98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40879" y="6174240"/>
                  <a:ext cx="382303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61F3A80-5DC4-9FB0-021B-587F89BFD1A4}"/>
                    </a:ext>
                  </a:extLst>
                </p14:cNvPr>
                <p14:cNvContentPartPr/>
                <p14:nvPr/>
              </p14:nvContentPartPr>
              <p14:xfrm>
                <a:off x="4911870" y="6200520"/>
                <a:ext cx="47880" cy="141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61F3A80-5DC4-9FB0-021B-587F89BFD1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02870" y="6191520"/>
                  <a:ext cx="65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590F7A-D5C7-E907-4106-19BCBD7CDA0E}"/>
                    </a:ext>
                  </a:extLst>
                </p14:cNvPr>
                <p14:cNvContentPartPr/>
                <p14:nvPr/>
              </p14:nvContentPartPr>
              <p14:xfrm>
                <a:off x="4892430" y="6308520"/>
                <a:ext cx="87120" cy="43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590F7A-D5C7-E907-4106-19BCBD7CDA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83430" y="6299520"/>
                  <a:ext cx="1047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6E4B7D-D9B5-28BC-3CB9-255DDE0CAA9E}"/>
              </a:ext>
            </a:extLst>
          </p:cNvPr>
          <p:cNvGrpSpPr/>
          <p:nvPr/>
        </p:nvGrpSpPr>
        <p:grpSpPr>
          <a:xfrm>
            <a:off x="4818270" y="6438480"/>
            <a:ext cx="189360" cy="161280"/>
            <a:chOff x="4818270" y="6438480"/>
            <a:chExt cx="189360" cy="1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218AEA-2D4C-9684-B8A1-20B43C6BCC5F}"/>
                    </a:ext>
                  </a:extLst>
                </p14:cNvPr>
                <p14:cNvContentPartPr/>
                <p14:nvPr/>
              </p14:nvContentPartPr>
              <p14:xfrm>
                <a:off x="4838430" y="6438480"/>
                <a:ext cx="169200" cy="13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218AEA-2D4C-9684-B8A1-20B43C6BCC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29411" y="6429230"/>
                  <a:ext cx="186878" cy="3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405513E-93C4-123D-454E-D70C754B595B}"/>
                    </a:ext>
                  </a:extLst>
                </p14:cNvPr>
                <p14:cNvContentPartPr/>
                <p14:nvPr/>
              </p14:nvContentPartPr>
              <p14:xfrm>
                <a:off x="4818270" y="6438480"/>
                <a:ext cx="42840" cy="161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405513E-93C4-123D-454E-D70C754B59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09270" y="6429480"/>
                  <a:ext cx="60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BAC987-82A4-97F0-E802-51B013338083}"/>
                    </a:ext>
                  </a:extLst>
                </p14:cNvPr>
                <p14:cNvContentPartPr/>
                <p14:nvPr/>
              </p14:nvContentPartPr>
              <p14:xfrm>
                <a:off x="4835550" y="6543240"/>
                <a:ext cx="1227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BAC987-82A4-97F0-E802-51B0133380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26550" y="6534240"/>
                  <a:ext cx="1404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9359DE-B776-F2E7-AB18-8C9A04B26259}"/>
              </a:ext>
            </a:extLst>
          </p:cNvPr>
          <p:cNvGrpSpPr/>
          <p:nvPr/>
        </p:nvGrpSpPr>
        <p:grpSpPr>
          <a:xfrm>
            <a:off x="5460870" y="6168840"/>
            <a:ext cx="97920" cy="274320"/>
            <a:chOff x="5460870" y="6168840"/>
            <a:chExt cx="9792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179DB7-A508-47E8-485F-3229F2DEC527}"/>
                    </a:ext>
                  </a:extLst>
                </p14:cNvPr>
                <p14:cNvContentPartPr/>
                <p14:nvPr/>
              </p14:nvContentPartPr>
              <p14:xfrm>
                <a:off x="5460870" y="6174960"/>
                <a:ext cx="741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179DB7-A508-47E8-485F-3229F2DEC5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51870" y="6165960"/>
                  <a:ext cx="91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0E3620-2925-F000-7EEB-48FE07EAFF93}"/>
                    </a:ext>
                  </a:extLst>
                </p14:cNvPr>
                <p14:cNvContentPartPr/>
                <p14:nvPr/>
              </p14:nvContentPartPr>
              <p14:xfrm>
                <a:off x="5491110" y="6168840"/>
                <a:ext cx="67680" cy="274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0E3620-2925-F000-7EEB-48FE07EAFF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82062" y="6159840"/>
                  <a:ext cx="85414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85F319-5631-4DF9-7D43-3802B9C2CB9E}"/>
              </a:ext>
            </a:extLst>
          </p:cNvPr>
          <p:cNvGrpSpPr/>
          <p:nvPr/>
        </p:nvGrpSpPr>
        <p:grpSpPr>
          <a:xfrm>
            <a:off x="5987910" y="6165600"/>
            <a:ext cx="346680" cy="503280"/>
            <a:chOff x="5987910" y="6165600"/>
            <a:chExt cx="34668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EB7F8B-1CD8-DAEC-0E26-98538D1A077D}"/>
                    </a:ext>
                  </a:extLst>
                </p14:cNvPr>
                <p14:cNvContentPartPr/>
                <p14:nvPr/>
              </p14:nvContentPartPr>
              <p14:xfrm>
                <a:off x="5987910" y="6165600"/>
                <a:ext cx="184320" cy="3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EB7F8B-1CD8-DAEC-0E26-98538D1A07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78892" y="6156600"/>
                  <a:ext cx="201995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7D0B111-04DD-26FF-A59B-8DE71BB2D8EC}"/>
                    </a:ext>
                  </a:extLst>
                </p14:cNvPr>
                <p14:cNvContentPartPr/>
                <p14:nvPr/>
              </p14:nvContentPartPr>
              <p14:xfrm>
                <a:off x="6063150" y="6178200"/>
                <a:ext cx="84960" cy="231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7D0B111-04DD-26FF-A59B-8DE71BB2D8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54188" y="6169200"/>
                  <a:ext cx="102526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BEF9B5-17F4-8CF4-9CAE-209C92A25174}"/>
                    </a:ext>
                  </a:extLst>
                </p14:cNvPr>
                <p14:cNvContentPartPr/>
                <p14:nvPr/>
              </p14:nvContentPartPr>
              <p14:xfrm>
                <a:off x="6013110" y="6467280"/>
                <a:ext cx="81720" cy="121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BEF9B5-17F4-8CF4-9CAE-209C92A251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04110" y="6458307"/>
                  <a:ext cx="99360" cy="139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4EDA82A-31B2-034E-BE13-EC005AB1842D}"/>
                    </a:ext>
                  </a:extLst>
                </p14:cNvPr>
                <p14:cNvContentPartPr/>
                <p14:nvPr/>
              </p14:nvContentPartPr>
              <p14:xfrm>
                <a:off x="6147390" y="6452880"/>
                <a:ext cx="78840" cy="150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4EDA82A-31B2-034E-BE13-EC005AB184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38390" y="6443880"/>
                  <a:ext cx="96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179BFA-D44C-B9C3-1B42-E72CBE3F3BB4}"/>
                    </a:ext>
                  </a:extLst>
                </p14:cNvPr>
                <p14:cNvContentPartPr/>
                <p14:nvPr/>
              </p14:nvContentPartPr>
              <p14:xfrm>
                <a:off x="6121470" y="6522000"/>
                <a:ext cx="82080" cy="15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179BFA-D44C-B9C3-1B42-E72CBE3F3B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12470" y="6513000"/>
                  <a:ext cx="99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D22AD42-BD05-37B9-D04D-E36E74474BA9}"/>
                    </a:ext>
                  </a:extLst>
                </p14:cNvPr>
                <p14:cNvContentPartPr/>
                <p14:nvPr/>
              </p14:nvContentPartPr>
              <p14:xfrm>
                <a:off x="6219390" y="6577800"/>
                <a:ext cx="115200" cy="91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D22AD42-BD05-37B9-D04D-E36E74474B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10390" y="6568800"/>
                  <a:ext cx="1328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2F04C5-C69A-B93B-FD6C-CBBDA284220F}"/>
              </a:ext>
            </a:extLst>
          </p:cNvPr>
          <p:cNvGrpSpPr/>
          <p:nvPr/>
        </p:nvGrpSpPr>
        <p:grpSpPr>
          <a:xfrm>
            <a:off x="5374110" y="6517320"/>
            <a:ext cx="201600" cy="221760"/>
            <a:chOff x="5374110" y="6517320"/>
            <a:chExt cx="20160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7AF2F9-6766-C5F5-14F8-676CBD658C3C}"/>
                    </a:ext>
                  </a:extLst>
                </p14:cNvPr>
                <p14:cNvContentPartPr/>
                <p14:nvPr/>
              </p14:nvContentPartPr>
              <p14:xfrm>
                <a:off x="5374110" y="6521280"/>
                <a:ext cx="62640" cy="133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7AF2F9-6766-C5F5-14F8-676CBD658C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5110" y="6512304"/>
                  <a:ext cx="80280" cy="150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15EF1C-195A-BC1B-FE7F-F5703C851150}"/>
                    </a:ext>
                  </a:extLst>
                </p14:cNvPr>
                <p14:cNvContentPartPr/>
                <p14:nvPr/>
              </p14:nvContentPartPr>
              <p14:xfrm>
                <a:off x="5473110" y="6517320"/>
                <a:ext cx="102600" cy="179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15EF1C-195A-BC1B-FE7F-F5703C8511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64110" y="6508320"/>
                  <a:ext cx="120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2F93EC-6F75-D8EB-77B3-C6C37A6AB894}"/>
                    </a:ext>
                  </a:extLst>
                </p14:cNvPr>
                <p14:cNvContentPartPr/>
                <p14:nvPr/>
              </p14:nvContentPartPr>
              <p14:xfrm>
                <a:off x="5464110" y="6594000"/>
                <a:ext cx="7200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2F93EC-6F75-D8EB-77B3-C6C37A6AB8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55110" y="6585000"/>
                  <a:ext cx="89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15A9AFB-B9E7-AA09-AAFF-049CEC4AFD92}"/>
                    </a:ext>
                  </a:extLst>
                </p14:cNvPr>
                <p14:cNvContentPartPr/>
                <p14:nvPr/>
              </p14:nvContentPartPr>
              <p14:xfrm>
                <a:off x="5537550" y="6676800"/>
                <a:ext cx="6120" cy="62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15A9AFB-B9E7-AA09-AAFF-049CEC4AFD9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28550" y="6667800"/>
                  <a:ext cx="2376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DB63464-5C00-8A95-F417-C815026D4757}"/>
                  </a:ext>
                </a:extLst>
              </p14:cNvPr>
              <p14:cNvContentPartPr/>
              <p14:nvPr/>
            </p14:nvContentPartPr>
            <p14:xfrm>
              <a:off x="6708630" y="6174960"/>
              <a:ext cx="1570320" cy="29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DB63464-5C00-8A95-F417-C815026D475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99630" y="6165960"/>
                <a:ext cx="158796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73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2. Is a particular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useful in predicting the response? (statistical test)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A subset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>
                  <a:solidFill>
                    <a:schemeClr val="tx1"/>
                  </a:solidFill>
                </a:endParaRPr>
              </a:p>
              <a:p>
                <a:r>
                  <a:rPr lang="en-US"/>
                  <a:t>we are now comparing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 algn="ctr">
                  <a:buNone/>
                </a:pPr>
                <a:r>
                  <a:rPr lang="en-US"/>
                  <a:t>vs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r>
                  <a:rPr lang="en-US"/>
                  <a:t>Then, what are our hypotheses now?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/>
                  <a:t>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/>
                  <a:t> at least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/>
                  <a:t> is non-zero.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RSS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RSS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RSS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between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group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variability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within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group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varability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br>
                  <a:rPr lang="en-US"/>
                </a:br>
                <a:r>
                  <a:rPr lang="en-US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RSS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RSS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3"/>
                <a:stretch>
                  <a:fillRect l="-439" b="-268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FFF4F-F4D4-877F-D698-E9AD755A54B8}"/>
                  </a:ext>
                </a:extLst>
              </p:cNvPr>
              <p:cNvSpPr txBox="1"/>
              <p:nvPr/>
            </p:nvSpPr>
            <p:spPr>
              <a:xfrm>
                <a:off x="8342630" y="2950049"/>
                <a:ext cx="1031663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small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: large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FFF4F-F4D4-877F-D698-E9AD755A5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30" y="2950049"/>
                <a:ext cx="1031663" cy="646331"/>
              </a:xfrm>
              <a:prstGeom prst="rect">
                <a:avLst/>
              </a:prstGeom>
              <a:blipFill>
                <a:blip r:embed="rId4"/>
                <a:stretch>
                  <a:fillRect t="-3774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9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F-test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17CA87-BB6C-ADD5-18F8-8846DF3136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48749" y="1657350"/>
            <a:ext cx="8684976" cy="44354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050833-33D7-72A8-C2F1-3915088C6BC2}"/>
                  </a:ext>
                </a:extLst>
              </p14:cNvPr>
              <p14:cNvContentPartPr/>
              <p14:nvPr/>
            </p14:nvContentPartPr>
            <p14:xfrm>
              <a:off x="5707680" y="5478240"/>
              <a:ext cx="729360" cy="16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050833-33D7-72A8-C2F1-3915088C6B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8680" y="5469240"/>
                <a:ext cx="7470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2521F9-22C3-75C4-45B2-D00B4A6BEEFA}"/>
                  </a:ext>
                </a:extLst>
              </p14:cNvPr>
              <p14:cNvContentPartPr/>
              <p14:nvPr/>
            </p14:nvContentPartPr>
            <p14:xfrm>
              <a:off x="6343800" y="4966320"/>
              <a:ext cx="76320" cy="154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2521F9-22C3-75C4-45B2-D00B4A6BEE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4842" y="4957320"/>
                <a:ext cx="93877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9E4968-4A73-44F2-CBB2-B47F0CF99F7B}"/>
                  </a:ext>
                </a:extLst>
              </p14:cNvPr>
              <p14:cNvContentPartPr/>
              <p14:nvPr/>
            </p14:nvContentPartPr>
            <p14:xfrm>
              <a:off x="6705600" y="5476440"/>
              <a:ext cx="1111320" cy="32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9E4968-4A73-44F2-CBB2-B47F0CF99F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6600" y="5467440"/>
                <a:ext cx="1128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F2B2CA-84BD-21FA-6A4D-DA26D0E491C9}"/>
                  </a:ext>
                </a:extLst>
              </p14:cNvPr>
              <p14:cNvContentPartPr/>
              <p14:nvPr/>
            </p14:nvContentPartPr>
            <p14:xfrm>
              <a:off x="7185480" y="4999080"/>
              <a:ext cx="110160" cy="174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F2B2CA-84BD-21FA-6A4D-DA26D0E491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6450" y="4990080"/>
                <a:ext cx="127858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42AE77F-9F19-2E59-32B1-61F0015BA0BA}"/>
              </a:ext>
            </a:extLst>
          </p:cNvPr>
          <p:cNvGrpSpPr/>
          <p:nvPr/>
        </p:nvGrpSpPr>
        <p:grpSpPr>
          <a:xfrm>
            <a:off x="7216080" y="4396440"/>
            <a:ext cx="746640" cy="198360"/>
            <a:chOff x="7216080" y="4396440"/>
            <a:chExt cx="746640" cy="19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55EAFD-E0B1-B3F3-04FC-5D4AC448F8C1}"/>
                    </a:ext>
                  </a:extLst>
                </p14:cNvPr>
                <p14:cNvContentPartPr/>
                <p14:nvPr/>
              </p14:nvContentPartPr>
              <p14:xfrm>
                <a:off x="7224000" y="4480320"/>
                <a:ext cx="4680" cy="94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55EAFD-E0B1-B3F3-04FC-5D4AC448F8C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15643" y="4471320"/>
                  <a:ext cx="210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62A057-2AAA-EB87-0DFC-36ECA32EEBB1}"/>
                    </a:ext>
                  </a:extLst>
                </p14:cNvPr>
                <p14:cNvContentPartPr/>
                <p14:nvPr/>
              </p14:nvContentPartPr>
              <p14:xfrm>
                <a:off x="7216080" y="4420560"/>
                <a:ext cx="85320" cy="6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62A057-2AAA-EB87-0DFC-36ECA32EEB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07080" y="4411560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23D7A2-94D3-7206-257F-1507366947B8}"/>
                    </a:ext>
                  </a:extLst>
                </p14:cNvPr>
                <p14:cNvContentPartPr/>
                <p14:nvPr/>
              </p14:nvContentPartPr>
              <p14:xfrm>
                <a:off x="7299960" y="4526040"/>
                <a:ext cx="9828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23D7A2-94D3-7206-257F-1507366947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90960" y="4517040"/>
                  <a:ext cx="115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061CCD-34FB-BD8B-5CB3-9DBFA40F7F53}"/>
                    </a:ext>
                  </a:extLst>
                </p14:cNvPr>
                <p14:cNvContentPartPr/>
                <p14:nvPr/>
              </p14:nvContentPartPr>
              <p14:xfrm>
                <a:off x="7421640" y="4460160"/>
                <a:ext cx="79560" cy="80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061CCD-34FB-BD8B-5CB3-9DBFA40F7F5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12599" y="4451119"/>
                  <a:ext cx="97280" cy="97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607508-6C69-1C2A-A7A5-59DB0A86AB0D}"/>
                    </a:ext>
                  </a:extLst>
                </p14:cNvPr>
                <p14:cNvContentPartPr/>
                <p14:nvPr/>
              </p14:nvContentPartPr>
              <p14:xfrm>
                <a:off x="7527480" y="4473840"/>
                <a:ext cx="83520" cy="74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607508-6C69-1C2A-A7A5-59DB0A86AB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18480" y="4464797"/>
                  <a:ext cx="101160" cy="92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5591B4-9B5D-2514-B6DB-4DEEC7DB65D7}"/>
                    </a:ext>
                  </a:extLst>
                </p14:cNvPr>
                <p14:cNvContentPartPr/>
                <p14:nvPr/>
              </p14:nvContentPartPr>
              <p14:xfrm>
                <a:off x="7658160" y="4396440"/>
                <a:ext cx="7920" cy="137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5591B4-9B5D-2514-B6DB-4DEEC7DB65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49551" y="4387440"/>
                  <a:ext cx="24793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5E9FE0-062B-6305-1B39-B7E54E69AACB}"/>
                    </a:ext>
                  </a:extLst>
                </p14:cNvPr>
                <p14:cNvContentPartPr/>
                <p14:nvPr/>
              </p14:nvContentPartPr>
              <p14:xfrm>
                <a:off x="7732320" y="4472400"/>
                <a:ext cx="95040" cy="78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5E9FE0-062B-6305-1B39-B7E54E69AA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23320" y="4463400"/>
                  <a:ext cx="112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BB9447-4481-74F1-A64D-E77740A5D444}"/>
                    </a:ext>
                  </a:extLst>
                </p14:cNvPr>
                <p14:cNvContentPartPr/>
                <p14:nvPr/>
              </p14:nvContentPartPr>
              <p14:xfrm>
                <a:off x="7879200" y="4488960"/>
                <a:ext cx="83520" cy="105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BB9447-4481-74F1-A64D-E77740A5D4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70200" y="4479960"/>
                  <a:ext cx="101160" cy="123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99A5700-2FC9-4672-F613-A2AE9DF9967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r>
              <a:rPr lang="en-US"/>
              <a:t>F-test is a subset of ANOVA</a:t>
            </a:r>
          </a:p>
        </p:txBody>
      </p:sp>
    </p:spTree>
    <p:extLst>
      <p:ext uri="{BB962C8B-B14F-4D97-AF65-F5344CB8AC3E}">
        <p14:creationId xmlns:p14="http://schemas.microsoft.com/office/powerpoint/2010/main" val="2219187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Relation between </a:t>
            </a:r>
            <a:r>
              <a:rPr lang="en-US" i="1"/>
              <a:t>t</a:t>
            </a:r>
            <a:r>
              <a:rPr lang="en-US"/>
              <a:t>-test and </a:t>
            </a:r>
            <a:r>
              <a:rPr lang="en-US" i="1"/>
              <a:t>F</a:t>
            </a:r>
            <a:r>
              <a:rPr lang="en-US"/>
              <a:t>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sz="1800" b="0" i="1" u="none" strike="noStrike" baseline="0">
                    <a:solidFill>
                      <a:srgbClr val="C00000"/>
                    </a:solidFill>
                    <a:latin typeface="+mn-lt"/>
                  </a:rPr>
                  <a:t>F</a:t>
                </a:r>
                <a:r>
                  <a:rPr lang="en-US" sz="1800" b="0" u="none" strike="noStrike" baseline="0">
                    <a:solidFill>
                      <a:srgbClr val="C00000"/>
                    </a:solidFill>
                    <a:latin typeface="+mn-lt"/>
                  </a:rPr>
                  <a:t>-test is a generalization of the </a:t>
                </a:r>
                <a:r>
                  <a:rPr lang="en-US" sz="1800" b="0" i="1" u="none" strike="noStrike" baseline="0">
                    <a:solidFill>
                      <a:srgbClr val="C00000"/>
                    </a:solidFill>
                    <a:latin typeface="+mn-lt"/>
                  </a:rPr>
                  <a:t>t</a:t>
                </a:r>
                <a:r>
                  <a:rPr lang="en-US" sz="1800" b="0" u="none" strike="noStrike" baseline="0">
                    <a:solidFill>
                      <a:srgbClr val="C00000"/>
                    </a:solidFill>
                    <a:latin typeface="+mn-lt"/>
                  </a:rPr>
                  <a:t>-test.</a:t>
                </a:r>
                <a:endParaRPr lang="en-US">
                  <a:solidFill>
                    <a:srgbClr val="C00000"/>
                  </a:solidFill>
                  <a:latin typeface="+mn-lt"/>
                </a:endParaRPr>
              </a:p>
              <a:p>
                <a:r>
                  <a:rPr lang="en-US" sz="1800" u="none" strike="noStrike" baseline="0">
                    <a:latin typeface="+mn-lt"/>
                  </a:rPr>
                  <a:t>Remember, </a:t>
                </a:r>
                <a:r>
                  <a:rPr lang="en-US" sz="1800" b="0" i="1" u="none" strike="noStrike" baseline="0">
                    <a:latin typeface="+mn-lt"/>
                  </a:rPr>
                  <a:t>t</a:t>
                </a:r>
                <a:r>
                  <a:rPr lang="en-US" sz="1800" b="0" u="none" strike="noStrike" baseline="0">
                    <a:latin typeface="+mn-lt"/>
                  </a:rPr>
                  <a:t>-test is conducted to test </a:t>
                </a:r>
                <a:r>
                  <a:rPr lang="en-US">
                    <a:latin typeface="+mn-lt"/>
                  </a:rPr>
                  <a:t>for a single variable: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b="0" u="none" strike="noStrike" baseline="0">
                    <a:latin typeface="+mn-lt"/>
                  </a:rPr>
                  <a:t>  vs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b="0" u="none" strike="noStrike" baseline="0">
                  <a:latin typeface="+mn-lt"/>
                </a:endParaRPr>
              </a:p>
              <a:p>
                <a:r>
                  <a:rPr lang="en-US">
                    <a:latin typeface="+mn-lt"/>
                  </a:rPr>
                  <a:t>We can do the same test with the F-test: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/>
              </a:p>
              <a:p>
                <a:r>
                  <a:rPr lang="en-US"/>
                  <a:t>It is known that</a:t>
                </a:r>
                <a:br>
                  <a:rPr lang="en-US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1,   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 algn="ctr">
                  <a:buNone/>
                </a:pPr>
                <a:endParaRPr lang="en-US">
                  <a:latin typeface="+mn-lt"/>
                </a:endParaRPr>
              </a:p>
              <a:p>
                <a:endParaRPr lang="en-US">
                  <a:latin typeface="+mn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Relation between </a:t>
            </a:r>
            <a:r>
              <a:rPr lang="en-US" i="1"/>
              <a:t>t</a:t>
            </a:r>
            <a:r>
              <a:rPr lang="en-US"/>
              <a:t>-test and </a:t>
            </a:r>
            <a:r>
              <a:rPr lang="en-US" i="1"/>
              <a:t>F</a:t>
            </a:r>
            <a:r>
              <a:rPr lang="en-US"/>
              <a:t>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1163F-C322-96BC-F1CF-B89C19820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59"/>
          <a:stretch/>
        </p:blipFill>
        <p:spPr>
          <a:xfrm>
            <a:off x="212464" y="2077539"/>
            <a:ext cx="6005513" cy="2677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3E85D-44A8-F8CC-30A6-06561B93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62" y="2101115"/>
            <a:ext cx="5237612" cy="3537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65E5D-F18E-6612-9046-0F462160B609}"/>
                  </a:ext>
                </a:extLst>
              </p:cNvPr>
              <p:cNvSpPr txBox="1"/>
              <p:nvPr/>
            </p:nvSpPr>
            <p:spPr>
              <a:xfrm>
                <a:off x="1569720" y="1716779"/>
                <a:ext cx="3634740" cy="413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/>
                  <a:t>F-test</a:t>
                </a:r>
                <a:r>
                  <a:rPr lang="en-US"/>
                  <a:t> for a single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𝑎𝑔𝑒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65E5D-F18E-6612-9046-0F462160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20" y="1716779"/>
                <a:ext cx="3634740" cy="413255"/>
              </a:xfrm>
              <a:prstGeom prst="rect">
                <a:avLst/>
              </a:prstGeom>
              <a:blipFill>
                <a:blip r:embed="rId4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4A3043-388A-F399-A510-5BACB5F02F5A}"/>
              </a:ext>
            </a:extLst>
          </p:cNvPr>
          <p:cNvSpPr txBox="1"/>
          <p:nvPr/>
        </p:nvSpPr>
        <p:spPr>
          <a:xfrm>
            <a:off x="7575233" y="1716779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/>
              <a:t>t</a:t>
            </a:r>
            <a:r>
              <a:rPr lang="en-US" b="1"/>
              <a:t>-test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B1A6920-48E9-0C9C-4CAF-8EEBA44D11B4}"/>
                  </a:ext>
                </a:extLst>
              </p14:cNvPr>
              <p14:cNvContentPartPr/>
              <p14:nvPr/>
            </p14:nvContentPartPr>
            <p14:xfrm>
              <a:off x="2856720" y="4152300"/>
              <a:ext cx="826560" cy="658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B1A6920-48E9-0C9C-4CAF-8EEBA44D11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7716" y="4143305"/>
                <a:ext cx="844208" cy="676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0FA393-3E6E-CB49-2F6E-43991241D6DE}"/>
                  </a:ext>
                </a:extLst>
              </p14:cNvPr>
              <p14:cNvContentPartPr/>
              <p14:nvPr/>
            </p14:nvContentPartPr>
            <p14:xfrm>
              <a:off x="3154800" y="2714100"/>
              <a:ext cx="428040" cy="6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0FA393-3E6E-CB49-2F6E-43991241D6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5800" y="2705100"/>
                <a:ext cx="445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560B3E0-14BF-F167-EE82-DE542B759E37}"/>
                  </a:ext>
                </a:extLst>
              </p14:cNvPr>
              <p14:cNvContentPartPr/>
              <p14:nvPr/>
            </p14:nvContentPartPr>
            <p14:xfrm>
              <a:off x="6675240" y="5356140"/>
              <a:ext cx="480960" cy="250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560B3E0-14BF-F167-EE82-DE542B759E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6240" y="5347153"/>
                <a:ext cx="498600" cy="268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8CBBFF6-C70F-E631-FC6A-88FF31D23712}"/>
                  </a:ext>
                </a:extLst>
              </p14:cNvPr>
              <p14:cNvContentPartPr/>
              <p14:nvPr/>
            </p14:nvContentPartPr>
            <p14:xfrm>
              <a:off x="9959160" y="5552340"/>
              <a:ext cx="594000" cy="25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8CBBFF6-C70F-E631-FC6A-88FF31D237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50165" y="5543211"/>
                <a:ext cx="611629" cy="43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A820E83-885C-1352-B7EC-9E9C95AD2237}"/>
                  </a:ext>
                </a:extLst>
              </p14:cNvPr>
              <p14:cNvContentPartPr/>
              <p14:nvPr/>
            </p14:nvContentPartPr>
            <p14:xfrm>
              <a:off x="10691040" y="5545860"/>
              <a:ext cx="708840" cy="40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A820E83-885C-1352-B7EC-9E9C95AD223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82045" y="5536860"/>
                <a:ext cx="726471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D3673-FE02-4CE4-1A54-F957C1551821}"/>
                  </a:ext>
                </a:extLst>
              </p:cNvPr>
              <p:cNvSpPr txBox="1"/>
              <p:nvPr/>
            </p:nvSpPr>
            <p:spPr>
              <a:xfrm>
                <a:off x="2767167" y="5393745"/>
                <a:ext cx="3086520" cy="404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1,   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D3673-FE02-4CE4-1A54-F957C1551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167" y="5393745"/>
                <a:ext cx="3086520" cy="404406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928689-D002-01EF-0F96-20A20B03D229}"/>
                  </a:ext>
                </a:extLst>
              </p14:cNvPr>
              <p14:cNvContentPartPr/>
              <p14:nvPr/>
            </p14:nvContentPartPr>
            <p14:xfrm>
              <a:off x="3299520" y="4815420"/>
              <a:ext cx="306720" cy="598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928689-D002-01EF-0F96-20A20B03D2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0520" y="4806425"/>
                <a:ext cx="324360" cy="615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7A6C17D-C64F-05D9-4EF8-5E570E8AFEE4}"/>
                  </a:ext>
                </a:extLst>
              </p14:cNvPr>
              <p14:cNvContentPartPr/>
              <p14:nvPr/>
            </p14:nvContentPartPr>
            <p14:xfrm>
              <a:off x="4822320" y="5569620"/>
              <a:ext cx="5335560" cy="366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7A6C17D-C64F-05D9-4EF8-5E570E8AFE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3319" y="5560620"/>
                <a:ext cx="5353201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2524E58-D08F-FE46-89F0-255644D938AA}"/>
                  </a:ext>
                </a:extLst>
              </p14:cNvPr>
              <p14:cNvContentPartPr/>
              <p14:nvPr/>
            </p14:nvContentPartPr>
            <p14:xfrm>
              <a:off x="3596520" y="4722540"/>
              <a:ext cx="860400" cy="561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2524E58-D08F-FE46-89F0-255644D938A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87520" y="4713482"/>
                <a:ext cx="878040" cy="739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72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0322-B475-9D38-B914-AF4B7AB78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823268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3. How well does the model fit the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RSE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RSS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endParaRPr lang="en-US" sz="20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b="0"/>
              </a:p>
              <a:p>
                <a:pPr marL="0" indent="0">
                  <a:buNone/>
                </a:pPr>
                <a:r>
                  <a:rPr lang="en-US" sz="1600"/>
                  <a:t>    Typically, it ranges between 0 and 1. The higher, the better.</a:t>
                </a:r>
              </a:p>
              <a:p>
                <a:endParaRPr lang="en-US" sz="200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72EF131-AFB5-36F9-A88C-9FD7766554DC}"/>
              </a:ext>
            </a:extLst>
          </p:cNvPr>
          <p:cNvSpPr txBox="1"/>
          <p:nvPr/>
        </p:nvSpPr>
        <p:spPr>
          <a:xfrm>
            <a:off x="2689681" y="1814099"/>
            <a:ext cx="2965299" cy="648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600"/>
              <a:t>RSS: Residual Sum of Squares</a:t>
            </a:r>
          </a:p>
          <a:p>
            <a:pPr>
              <a:spcAft>
                <a:spcPts val="500"/>
              </a:spcAft>
            </a:pPr>
            <a:r>
              <a:rPr lang="en-US" sz="1600"/>
              <a:t>RSE: Residual Standard of Error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457E5-45B1-339B-AF4F-8FF90698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6" y="3956464"/>
            <a:ext cx="4249103" cy="26386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3913A-6F18-DD42-7FE6-879F8ADC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65" y="3956464"/>
            <a:ext cx="4285935" cy="26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1−(1−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/>
                  <a:t> </a:t>
                </a:r>
                <a:r>
                  <a:rPr lang="en-US" b="1"/>
                  <a:t>penalizes for adding more input features</a:t>
                </a:r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/>
                  <a:t> says </a:t>
                </a:r>
                <a:r>
                  <a:rPr lang="en-US" i="1"/>
                  <a:t>“add useful input features only”</a:t>
                </a:r>
                <a:br>
                  <a:rPr lang="en-US" i="1"/>
                </a:br>
                <a:r>
                  <a:rPr lang="en-US" i="1">
                    <a:latin typeface="Times" panose="02020603050405020304" pitchFamily="18" charset="0"/>
                    <a:cs typeface="Times" panose="02020603050405020304" pitchFamily="18" charset="0"/>
                  </a:rPr>
                  <a:t>Score = performance – model size</a:t>
                </a:r>
                <a:endParaRPr lang="en-US" i="1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39" t="-51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F90E39-C282-CCD4-BB66-77FA326F9C9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213754" y="1657350"/>
            <a:ext cx="5754966" cy="44354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6A5E21-DE44-D633-9930-E231296A3F9D}"/>
                  </a:ext>
                </a:extLst>
              </p14:cNvPr>
              <p14:cNvContentPartPr/>
              <p14:nvPr/>
            </p14:nvContentPartPr>
            <p14:xfrm>
              <a:off x="6172035" y="5742370"/>
              <a:ext cx="2423880" cy="50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46A5E21-DE44-D633-9930-E231296A3F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3034" y="5733370"/>
                <a:ext cx="2441523" cy="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002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much uncertainty is in our estimated model and prediction?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E843B2-1331-0537-A119-BC63ABB17626}"/>
              </a:ext>
            </a:extLst>
          </p:cNvPr>
          <p:cNvGrpSpPr/>
          <p:nvPr/>
        </p:nvGrpSpPr>
        <p:grpSpPr>
          <a:xfrm>
            <a:off x="4946610" y="2748220"/>
            <a:ext cx="3393000" cy="434160"/>
            <a:chOff x="4946610" y="2748220"/>
            <a:chExt cx="339300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4C0DFF-74C9-DA37-EBD4-962A64064733}"/>
                    </a:ext>
                  </a:extLst>
                </p14:cNvPr>
                <p14:cNvContentPartPr/>
                <p14:nvPr/>
              </p14:nvContentPartPr>
              <p14:xfrm>
                <a:off x="4946610" y="2748220"/>
                <a:ext cx="224640" cy="18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4C0DFF-74C9-DA37-EBD4-962A640647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37610" y="2739220"/>
                  <a:ext cx="242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8C71EE-C469-E2C0-A0C3-5BEAC5D7580E}"/>
                    </a:ext>
                  </a:extLst>
                </p14:cNvPr>
                <p14:cNvContentPartPr/>
                <p14:nvPr/>
              </p14:nvContentPartPr>
              <p14:xfrm>
                <a:off x="5626290" y="2755420"/>
                <a:ext cx="199440" cy="7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8C71EE-C469-E2C0-A0C3-5BEAC5D758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7290" y="2746420"/>
                  <a:ext cx="217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8DEF0D-EC8B-9667-6634-7CD367EDACFB}"/>
                    </a:ext>
                  </a:extLst>
                </p14:cNvPr>
                <p14:cNvContentPartPr/>
                <p14:nvPr/>
              </p14:nvContentPartPr>
              <p14:xfrm>
                <a:off x="7194450" y="2748940"/>
                <a:ext cx="23004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8DEF0D-EC8B-9667-6634-7CD367EDAC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85450" y="2739940"/>
                  <a:ext cx="24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6F73EB-3E93-702E-BF36-269D50A67525}"/>
                    </a:ext>
                  </a:extLst>
                </p14:cNvPr>
                <p14:cNvContentPartPr/>
                <p14:nvPr/>
              </p14:nvContentPartPr>
              <p14:xfrm>
                <a:off x="5080170" y="2761900"/>
                <a:ext cx="3259440" cy="420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6F73EB-3E93-702E-BF36-269D50A6752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71170" y="2752900"/>
                  <a:ext cx="32770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FA1F26-86E0-FF3D-A0BF-9DA8809823D2}"/>
                    </a:ext>
                  </a:extLst>
                </p14:cNvPr>
                <p14:cNvContentPartPr/>
                <p14:nvPr/>
              </p14:nvContentPartPr>
              <p14:xfrm>
                <a:off x="5708730" y="2780620"/>
                <a:ext cx="196200" cy="266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FA1F26-86E0-FF3D-A0BF-9DA8809823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99730" y="2771620"/>
                  <a:ext cx="213840" cy="28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B512C48-68EB-4EC7-9DCA-BA5571D0CA99}"/>
                  </a:ext>
                </a:extLst>
              </p14:cNvPr>
              <p14:cNvContentPartPr/>
              <p14:nvPr/>
            </p14:nvContentPartPr>
            <p14:xfrm>
              <a:off x="7289850" y="2774500"/>
              <a:ext cx="234360" cy="381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B512C48-68EB-4EC7-9DCA-BA5571D0CA9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80850" y="2765500"/>
                <a:ext cx="2520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33FF9FE-AB7C-E59E-85B4-264E28CB8A7C}"/>
                  </a:ext>
                </a:extLst>
              </p14:cNvPr>
              <p14:cNvContentPartPr/>
              <p14:nvPr/>
            </p14:nvContentPartPr>
            <p14:xfrm>
              <a:off x="7931010" y="2190220"/>
              <a:ext cx="204480" cy="7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33FF9FE-AB7C-E59E-85B4-264E28CB8A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22010" y="2181220"/>
                <a:ext cx="222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9E4DE46-6CEF-75D2-265B-2748E638D739}"/>
                  </a:ext>
                </a:extLst>
              </p14:cNvPr>
              <p14:cNvContentPartPr/>
              <p14:nvPr/>
            </p14:nvContentPartPr>
            <p14:xfrm>
              <a:off x="8076810" y="2215780"/>
              <a:ext cx="330120" cy="232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9E4DE46-6CEF-75D2-265B-2748E638D7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67800" y="2206780"/>
                <a:ext cx="347779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6214BA-2B91-1939-EBB3-65E81C378B99}"/>
                  </a:ext>
                </a:extLst>
              </p:cNvPr>
              <p:cNvSpPr txBox="1"/>
              <p:nvPr/>
            </p:nvSpPr>
            <p:spPr>
              <a:xfrm>
                <a:off x="8428390" y="2913640"/>
                <a:ext cx="2773010" cy="683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carries uncertainty.</a:t>
                </a:r>
              </a:p>
              <a:p>
                <a:r>
                  <a:rPr lang="en-US"/>
                  <a:t>Remember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!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6214BA-2B91-1939-EBB3-65E81C378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390" y="2913640"/>
                <a:ext cx="2773010" cy="683585"/>
              </a:xfrm>
              <a:prstGeom prst="rect">
                <a:avLst/>
              </a:prstGeom>
              <a:blipFill>
                <a:blip r:embed="rId19"/>
                <a:stretch>
                  <a:fillRect l="-1818" t="-3636" b="-909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AE7F665D-F1DB-C35E-299F-3D8E3A6F43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2044" y="3937000"/>
            <a:ext cx="3789956" cy="2921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6EF43CA-2A3C-9CD6-ED2F-CB74F52041F8}"/>
                  </a:ext>
                </a:extLst>
              </p14:cNvPr>
              <p14:cNvContentPartPr/>
              <p14:nvPr/>
            </p14:nvContentPartPr>
            <p14:xfrm>
              <a:off x="10077330" y="3568300"/>
              <a:ext cx="692280" cy="25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6EF43CA-2A3C-9CD6-ED2F-CB74F52041F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68330" y="3559300"/>
                <a:ext cx="709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38A5AEA-2136-4EAF-E8BA-C355A71C69B1}"/>
                  </a:ext>
                </a:extLst>
              </p14:cNvPr>
              <p14:cNvContentPartPr/>
              <p14:nvPr/>
            </p14:nvContentPartPr>
            <p14:xfrm>
              <a:off x="10331490" y="3587380"/>
              <a:ext cx="1060560" cy="1974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38A5AEA-2136-4EAF-E8BA-C355A71C69B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22490" y="3578380"/>
                <a:ext cx="1078200" cy="19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6E733542-F715-1927-777E-1C4B7BB9CDD1}"/>
              </a:ext>
            </a:extLst>
          </p:cNvPr>
          <p:cNvGrpSpPr/>
          <p:nvPr/>
        </p:nvGrpSpPr>
        <p:grpSpPr>
          <a:xfrm>
            <a:off x="9733170" y="5509420"/>
            <a:ext cx="689400" cy="618480"/>
            <a:chOff x="9733170" y="5509420"/>
            <a:chExt cx="689400" cy="61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3958C9-BCDA-0177-281E-B584AC84C561}"/>
                    </a:ext>
                  </a:extLst>
                </p14:cNvPr>
                <p14:cNvContentPartPr/>
                <p14:nvPr/>
              </p14:nvContentPartPr>
              <p14:xfrm>
                <a:off x="9733170" y="5561980"/>
                <a:ext cx="689400" cy="565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3958C9-BCDA-0177-281E-B584AC84C5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24170" y="5552980"/>
                  <a:ext cx="7070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53F479D-C1BC-AD03-D3C8-A646BBCD0F82}"/>
                    </a:ext>
                  </a:extLst>
                </p14:cNvPr>
                <p14:cNvContentPartPr/>
                <p14:nvPr/>
              </p14:nvContentPartPr>
              <p14:xfrm>
                <a:off x="9896610" y="5509420"/>
                <a:ext cx="282960" cy="37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53F479D-C1BC-AD03-D3C8-A646BBCD0F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87599" y="5500420"/>
                  <a:ext cx="300622" cy="54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15BA39A-10A1-93AA-2366-67EA0925EB72}"/>
              </a:ext>
            </a:extLst>
          </p:cNvPr>
          <p:cNvSpPr txBox="1"/>
          <p:nvPr/>
        </p:nvSpPr>
        <p:spPr>
          <a:xfrm>
            <a:off x="8428390" y="2207438"/>
            <a:ext cx="382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poses uncertainty to our prediction.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E228117A-C0E2-4784-8865-21EA75E89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774" y="3396280"/>
                <a:ext cx="7267295" cy="28483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/>
                  <a:t>Two types of uncertainties here</a:t>
                </a:r>
              </a:p>
              <a:p>
                <a:r>
                  <a:rPr lang="en-US"/>
                  <a:t>Uncertainty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/>
                  <a:t> due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br>
                  <a:rPr lang="en-US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en-US" i="1">
                    <a:solidFill>
                      <a:srgbClr val="C00000"/>
                    </a:solidFill>
                  </a:rPr>
                  <a:t>confidence interval</a:t>
                </a:r>
              </a:p>
              <a:p>
                <a:r>
                  <a:rPr lang="en-US"/>
                  <a:t>Uncertainty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/>
                  <a:t> due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sz="1800" b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</a:t>
                </a:r>
                <a:r>
                  <a:rPr lang="en-US" i="1">
                    <a:solidFill>
                      <a:srgbClr val="C00000"/>
                    </a:solidFill>
                  </a:rPr>
                  <a:t>prediction interval</a:t>
                </a:r>
              </a:p>
            </p:txBody>
          </p:sp>
        </mc:Choice>
        <mc:Fallback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E228117A-C0E2-4784-8865-21EA75E89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74" y="3396280"/>
                <a:ext cx="7267295" cy="2848310"/>
              </a:xfrm>
              <a:prstGeom prst="rect">
                <a:avLst/>
              </a:prstGeom>
              <a:blipFill>
                <a:blip r:embed="rId29"/>
                <a:stretch>
                  <a:fillRect l="-87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75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much uncertainty is in our estimated model and prediction?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F93C43-B85E-D28B-061F-C9529544138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98475" y="1686258"/>
            <a:ext cx="4530726" cy="395856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55160990-E93F-908C-7AB5-4ED5FEE8C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5950" y="1784980"/>
                <a:ext cx="5283200" cy="4253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Segoe"/>
                    <a:ea typeface="Microsoft Sans Serif" charset="0"/>
                    <a:cs typeface="Microsoft Sans Serif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2pPr>
                <a:lvl3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3pPr>
                <a:lvl4pPr marL="16002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4pPr>
                <a:lvl5pPr marL="20574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Microsoft Sans Serif" charset="0"/>
                    <a:cs typeface="Microsoft Sans Serif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/>
                  <a:t>Two types of uncertainties here</a:t>
                </a:r>
              </a:p>
              <a:p>
                <a:r>
                  <a:rPr lang="en-US"/>
                  <a:t>Uncertainty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/>
                  <a:t> due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br>
                  <a:rPr lang="en-US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en-US" i="1">
                    <a:solidFill>
                      <a:srgbClr val="C00000"/>
                    </a:solidFill>
                  </a:rPr>
                  <a:t>confidence interval</a:t>
                </a:r>
              </a:p>
              <a:p>
                <a:r>
                  <a:rPr lang="en-US"/>
                  <a:t>Uncertainty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/>
                  <a:t> due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sz="1800" b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</a:t>
                </a:r>
                <a:r>
                  <a:rPr lang="en-US" i="1">
                    <a:solidFill>
                      <a:srgbClr val="C00000"/>
                    </a:solidFill>
                  </a:rPr>
                  <a:t>prediction interval</a:t>
                </a:r>
              </a:p>
              <a:p>
                <a:pPr marL="0" indent="0">
                  <a:buNone/>
                </a:pPr>
                <a:endParaRPr lang="en-US" i="1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Q. Why is the prediction range wider than the confidence range?</a:t>
                </a:r>
              </a:p>
            </p:txBody>
          </p:sp>
        </mc:Choice>
        <mc:Fallback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55160990-E93F-908C-7AB5-4ED5FEE8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950" y="1784980"/>
                <a:ext cx="5283200" cy="4253870"/>
              </a:xfrm>
              <a:prstGeom prst="rect">
                <a:avLst/>
              </a:prstGeom>
              <a:blipFill>
                <a:blip r:embed="rId3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567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Confidence range and Prediction range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E6F579-9378-6FE9-98A4-CE2EC232B6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87893" y="1657350"/>
            <a:ext cx="6206688" cy="44354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2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0322-B475-9D38-B914-AF4B7AB78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</p:spTree>
    <p:extLst>
      <p:ext uri="{BB962C8B-B14F-4D97-AF65-F5344CB8AC3E}">
        <p14:creationId xmlns:p14="http://schemas.microsoft.com/office/powerpoint/2010/main" val="129763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Extensions that make the linear model very powerful!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Binary covariates (</a:t>
                </a:r>
                <a:r>
                  <a:rPr lang="en-US" i="1"/>
                  <a:t>e.g.,</a:t>
                </a:r>
                <a:r>
                  <a:rPr lang="en-US"/>
                  <a:t> male/female, smoker/non-smoker)</a:t>
                </a:r>
              </a:p>
              <a:p>
                <a:r>
                  <a:rPr lang="en-US"/>
                  <a:t>Categorical covariates (</a:t>
                </a:r>
                <a:r>
                  <a:rPr lang="en-US" i="1"/>
                  <a:t>e.g.,</a:t>
                </a:r>
                <a:r>
                  <a:rPr lang="en-US"/>
                  <a:t> green/brown/yellow)</a:t>
                </a:r>
              </a:p>
              <a:p>
                <a:r>
                  <a:rPr lang="en-US"/>
                  <a:t>Interaction terms (</a:t>
                </a:r>
                <a:r>
                  <a:rPr lang="en-US" i="1"/>
                  <a:t>e.g.,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</a:p>
              <a:p>
                <a:r>
                  <a:rPr lang="en-US"/>
                  <a:t>Non-linear terms (</a:t>
                </a:r>
                <a:r>
                  <a:rPr lang="en-US" i="1"/>
                  <a:t>e.g.,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/>
                  <a:t>)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Covariates == Input feature</a:t>
            </a:r>
          </a:p>
        </p:txBody>
      </p:sp>
    </p:spTree>
    <p:extLst>
      <p:ext uri="{BB962C8B-B14F-4D97-AF65-F5344CB8AC3E}">
        <p14:creationId xmlns:p14="http://schemas.microsoft.com/office/powerpoint/2010/main" val="228472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Binary predictors (covariate / input feature)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Let’s look at some example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𝑔𝑒𝑛𝑑𝑒𝑟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𝑔𝑒𝑛𝑑𝑒𝑟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female</m:t>
                        </m:r>
                      </m:e>
                    </m:d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r>
                  <a:rPr lang="en-US">
                    <a:ea typeface="Cambria Math" panose="02040503050406030204" pitchFamily="18" charset="0"/>
                  </a:rPr>
                  <a:t>Then, can we do</a:t>
                </a:r>
                <a:br>
                  <a:rPr lang="en-US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r>
                  <a:rPr lang="en-US">
                    <a:ea typeface="Cambria Math" panose="02040503050406030204" pitchFamily="18" charset="0"/>
                  </a:rPr>
                  <a:t>The answer is STRONG NO!!</a:t>
                </a:r>
              </a:p>
              <a:p>
                <a:r>
                  <a:rPr lang="en-US" i="1">
                    <a:ea typeface="Cambria Math" panose="02040503050406030204" pitchFamily="18" charset="0"/>
                  </a:rPr>
                  <a:t>The model becomes non-interpretable</a:t>
                </a:r>
                <a:r>
                  <a:rPr lang="en-US">
                    <a:ea typeface="Cambria Math" panose="02040503050406030204" pitchFamily="18" charset="0"/>
                  </a:rPr>
                  <a:t>. </a:t>
                </a:r>
                <a:br>
                  <a:rPr lang="en-US">
                    <a:ea typeface="Cambria Math" panose="02040503050406030204" pitchFamily="18" charset="0"/>
                  </a:rPr>
                </a:br>
                <a:r>
                  <a:rPr lang="en-US">
                    <a:ea typeface="Cambria Math" panose="02040503050406030204" pitchFamily="18" charset="0"/>
                  </a:rPr>
                  <a:t>So,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</m:oMath>
                </a14:m>
                <a:r>
                  <a:rPr lang="en-US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r>
                  <a:rPr lang="en-US">
                    <a:ea typeface="Cambria Math" panose="02040503050406030204" pitchFamily="18" charset="0"/>
                  </a:rPr>
                  <a:t> have valid values of 0 and 1.</a:t>
                </a:r>
                <a:br>
                  <a:rPr lang="en-US">
                    <a:ea typeface="Cambria Math" panose="02040503050406030204" pitchFamily="18" charset="0"/>
                  </a:rPr>
                </a:br>
                <a:r>
                  <a:rPr lang="en-US">
                    <a:ea typeface="Cambria Math" panose="02040503050406030204" pitchFamily="18" charset="0"/>
                  </a:rPr>
                  <a:t>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>
                    <a:ea typeface="Cambria Math" panose="02040503050406030204" pitchFamily="18" charset="0"/>
                  </a:rPr>
                  <a:t> mean, then? (the translation would be: “when it’s neither male or female???”)</a:t>
                </a:r>
              </a:p>
              <a:p>
                <a:r>
                  <a:rPr lang="en-US" b="0">
                    <a:ea typeface="Cambria Math" panose="02040503050406030204" pitchFamily="18" charset="0"/>
                  </a:rPr>
                  <a:t>We need a </a:t>
                </a:r>
                <a:r>
                  <a:rPr lang="en-US" b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reference category</a:t>
                </a:r>
                <a:r>
                  <a:rPr lang="en-US" b="0">
                    <a:ea typeface="Cambria Math" panose="02040503050406030204" pitchFamily="18" charset="0"/>
                  </a:rPr>
                  <a:t>!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8D23E7-8D71-C427-A052-D8AB0D389B56}"/>
                  </a:ext>
                </a:extLst>
              </p:cNvPr>
              <p:cNvSpPr txBox="1"/>
              <p:nvPr/>
            </p:nvSpPr>
            <p:spPr>
              <a:xfrm>
                <a:off x="7027027" y="7219583"/>
                <a:ext cx="2222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Times" panose="02020603050405020304" pitchFamily="18" charset="0"/>
                    <a:cs typeface="Times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=0</m:t>
                    </m:r>
                  </m:oMath>
                </a14:m>
                <a:r>
                  <a:rPr lang="en-US" sz="1600">
                    <a:latin typeface="Times" panose="02020603050405020304" pitchFamily="18" charset="0"/>
                    <a:cs typeface="Times" panose="02020603050405020304" pitchFamily="18" charset="0"/>
                  </a:rPr>
                  <a:t> (male)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8D23E7-8D71-C427-A052-D8AB0D38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027" y="7219583"/>
                <a:ext cx="2222500" cy="338554"/>
              </a:xfrm>
              <a:prstGeom prst="rect">
                <a:avLst/>
              </a:prstGeom>
              <a:blipFill>
                <a:blip r:embed="rId3"/>
                <a:stretch>
                  <a:fillRect l="-1705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A717EE-D43E-2444-5EB5-EA1FEC2C7082}"/>
                  </a:ext>
                </a:extLst>
              </p:cNvPr>
              <p:cNvSpPr txBox="1"/>
              <p:nvPr/>
            </p:nvSpPr>
            <p:spPr>
              <a:xfrm>
                <a:off x="7027027" y="7538762"/>
                <a:ext cx="2222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Times" panose="02020603050405020304" pitchFamily="18" charset="0"/>
                    <a:cs typeface="Times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=1</m:t>
                    </m:r>
                  </m:oMath>
                </a14:m>
                <a:r>
                  <a:rPr lang="en-US" sz="1600">
                    <a:latin typeface="Times" panose="02020603050405020304" pitchFamily="18" charset="0"/>
                    <a:cs typeface="Times" panose="02020603050405020304" pitchFamily="18" charset="0"/>
                  </a:rPr>
                  <a:t> (female)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A717EE-D43E-2444-5EB5-EA1FEC2C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027" y="7538762"/>
                <a:ext cx="2222500" cy="338554"/>
              </a:xfrm>
              <a:prstGeom prst="rect">
                <a:avLst/>
              </a:prstGeom>
              <a:blipFill>
                <a:blip r:embed="rId4"/>
                <a:stretch>
                  <a:fillRect l="-1705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F30C0A-514C-98E5-0B01-FEBFEB53AE42}"/>
              </a:ext>
            </a:extLst>
          </p:cNvPr>
          <p:cNvSpPr txBox="1"/>
          <p:nvPr/>
        </p:nvSpPr>
        <p:spPr>
          <a:xfrm>
            <a:off x="10683126" y="3217016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If so,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0B694-2713-7F28-F00A-6B3EF67D9FA3}"/>
              </a:ext>
            </a:extLst>
          </p:cNvPr>
          <p:cNvSpPr txBox="1"/>
          <p:nvPr/>
        </p:nvSpPr>
        <p:spPr>
          <a:xfrm>
            <a:off x="10683125" y="3467250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otherwise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650ABF-0EE2-E346-5080-B319FEB6353D}"/>
                  </a:ext>
                </a:extLst>
              </p:cNvPr>
              <p:cNvSpPr txBox="1"/>
              <p:nvPr/>
            </p:nvSpPr>
            <p:spPr>
              <a:xfrm>
                <a:off x="8757588" y="3183181"/>
                <a:ext cx="1925535" cy="641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650ABF-0EE2-E346-5080-B319FEB63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588" y="3183181"/>
                <a:ext cx="1925535" cy="641586"/>
              </a:xfrm>
              <a:prstGeom prst="rect">
                <a:avLst/>
              </a:prstGeom>
              <a:blipFill>
                <a:blip r:embed="rId5"/>
                <a:stretch>
                  <a:fillRect l="-9211" t="-184314" b="-26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C42E4E-C8BD-2AFA-4692-C8721D642CA6}"/>
                  </a:ext>
                </a:extLst>
              </p:cNvPr>
              <p:cNvSpPr txBox="1"/>
              <p:nvPr/>
            </p:nvSpPr>
            <p:spPr>
              <a:xfrm>
                <a:off x="8757589" y="3858602"/>
                <a:ext cx="1925534" cy="641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C42E4E-C8BD-2AFA-4692-C8721D642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589" y="3858602"/>
                <a:ext cx="1925534" cy="641586"/>
              </a:xfrm>
              <a:prstGeom prst="rect">
                <a:avLst/>
              </a:prstGeom>
              <a:blipFill>
                <a:blip r:embed="rId6"/>
                <a:stretch>
                  <a:fillRect l="-1316" t="-180769" r="-5263" b="-25961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C439855-4714-19B1-29D9-3FEC09F38122}"/>
              </a:ext>
            </a:extLst>
          </p:cNvPr>
          <p:cNvSpPr txBox="1"/>
          <p:nvPr/>
        </p:nvSpPr>
        <p:spPr>
          <a:xfrm>
            <a:off x="10683126" y="3906563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If so,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5911B-F4F5-BABB-6DFC-597E4C3FB566}"/>
              </a:ext>
            </a:extLst>
          </p:cNvPr>
          <p:cNvSpPr txBox="1"/>
          <p:nvPr/>
        </p:nvSpPr>
        <p:spPr>
          <a:xfrm>
            <a:off x="10683125" y="4156797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108586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Binary predictors (covariate / input feature)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5200650"/>
              </a:xfrm>
            </p:spPr>
            <p:txBody>
              <a:bodyPr/>
              <a:lstStyle/>
              <a:p>
                <a:r>
                  <a:rPr lang="en-US">
                    <a:ea typeface="Cambria Math" panose="02040503050406030204" pitchFamily="18" charset="0"/>
                  </a:rPr>
                  <a:t>Then, can we do</a:t>
                </a:r>
                <a:br>
                  <a:rPr lang="en-US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r>
                  <a:rPr lang="en-US">
                    <a:ea typeface="Cambria Math" panose="02040503050406030204" pitchFamily="18" charset="0"/>
                  </a:rPr>
                  <a:t>The answer is STRONG NO!!</a:t>
                </a:r>
              </a:p>
              <a:p>
                <a:r>
                  <a:rPr lang="en-US" i="1">
                    <a:ea typeface="Cambria Math" panose="02040503050406030204" pitchFamily="18" charset="0"/>
                  </a:rPr>
                  <a:t>The model becomes non-interpretable</a:t>
                </a:r>
                <a:r>
                  <a:rPr lang="en-US">
                    <a:ea typeface="Cambria Math" panose="02040503050406030204" pitchFamily="18" charset="0"/>
                  </a:rPr>
                  <a:t>. </a:t>
                </a:r>
                <a:br>
                  <a:rPr lang="en-US">
                    <a:ea typeface="Cambria Math" panose="02040503050406030204" pitchFamily="18" charset="0"/>
                  </a:rPr>
                </a:br>
                <a:r>
                  <a:rPr lang="en-US">
                    <a:ea typeface="Cambria Math" panose="02040503050406030204" pitchFamily="18" charset="0"/>
                  </a:rPr>
                  <a:t>So,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</m:oMath>
                </a14:m>
                <a:r>
                  <a:rPr lang="en-US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r>
                  <a:rPr lang="en-US">
                    <a:ea typeface="Cambria Math" panose="02040503050406030204" pitchFamily="18" charset="0"/>
                  </a:rPr>
                  <a:t> have valid values of 0 and 1.</a:t>
                </a:r>
                <a:br>
                  <a:rPr lang="en-US">
                    <a:ea typeface="Cambria Math" panose="02040503050406030204" pitchFamily="18" charset="0"/>
                  </a:rPr>
                </a:br>
                <a:r>
                  <a:rPr lang="en-US">
                    <a:ea typeface="Cambria Math" panose="02040503050406030204" pitchFamily="18" charset="0"/>
                  </a:rPr>
                  <a:t>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>
                    <a:ea typeface="Cambria Math" panose="02040503050406030204" pitchFamily="18" charset="0"/>
                  </a:rPr>
                  <a:t> mean, then? (the translation would be: “when it’s neither male or female?”) </a:t>
                </a:r>
                <a:r>
                  <a:rPr lang="en-US" sz="1400">
                    <a:ea typeface="Cambria Math" panose="02040503050406030204" pitchFamily="18" charset="0"/>
                  </a:rPr>
                  <a:t>(ignore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400">
                    <a:ea typeface="Cambria Math" panose="02040503050406030204" pitchFamily="18" charset="0"/>
                  </a:rPr>
                  <a:t> for now)</a:t>
                </a:r>
                <a:endParaRPr lang="en-US">
                  <a:ea typeface="Cambria Math" panose="02040503050406030204" pitchFamily="18" charset="0"/>
                </a:endParaRPr>
              </a:p>
              <a:p>
                <a:r>
                  <a:rPr lang="en-US" b="0">
                    <a:ea typeface="Cambria Math" panose="02040503050406030204" pitchFamily="18" charset="0"/>
                  </a:rPr>
                  <a:t>We need a </a:t>
                </a:r>
                <a:r>
                  <a:rPr lang="en-US" b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reference category! (</a:t>
                </a:r>
                <a:r>
                  <a:rPr lang="en-US" b="0" i="1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i.e.,</a:t>
                </a:r>
                <a:r>
                  <a:rPr lang="en-US" b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we need a baseline)</a:t>
                </a:r>
              </a:p>
              <a:p>
                <a:r>
                  <a:rPr lang="en-US">
                    <a:ea typeface="Cambria Math" panose="02040503050406030204" pitchFamily="18" charset="0"/>
                  </a:rPr>
                  <a:t>We set “male” as the </a:t>
                </a:r>
                <a:r>
                  <a:rPr lang="en-US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reference category (= baseline)</a:t>
                </a:r>
                <a:r>
                  <a:rPr lang="en-US">
                    <a:ea typeface="Cambria Math" panose="02040503050406030204" pitchFamily="18" charset="0"/>
                  </a:rPr>
                  <a:t>, then we’re actually saying</a:t>
                </a:r>
                <a:br>
                  <a:rPr lang="en-US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 represents the male weight.  </a:t>
                </a:r>
              </a:p>
              <a:p>
                <a:r>
                  <a:rPr lang="en-US">
                    <a:ea typeface="Cambria Math" panose="02040503050406030204" pitchFamily="18" charset="0"/>
                  </a:rPr>
                  <a:t>Then,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 is female,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𝑓𝑒𝑚𝑎𝑙𝑒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𝑐𝑜𝑚𝑝𝑎𝑟𝑒𝑑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</m:oMath>
                </a14:m>
                <a:endParaRPr lang="en-US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889626" cy="5200650"/>
              </a:xfrm>
              <a:blipFill>
                <a:blip r:embed="rId2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F30C0A-514C-98E5-0B01-FEBFEB53AE42}"/>
              </a:ext>
            </a:extLst>
          </p:cNvPr>
          <p:cNvSpPr txBox="1"/>
          <p:nvPr/>
        </p:nvSpPr>
        <p:spPr>
          <a:xfrm>
            <a:off x="10683126" y="1596780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If so,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0B694-2713-7F28-F00A-6B3EF67D9FA3}"/>
              </a:ext>
            </a:extLst>
          </p:cNvPr>
          <p:cNvSpPr txBox="1"/>
          <p:nvPr/>
        </p:nvSpPr>
        <p:spPr>
          <a:xfrm>
            <a:off x="10683125" y="1847014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otherwise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650ABF-0EE2-E346-5080-B319FEB6353D}"/>
                  </a:ext>
                </a:extLst>
              </p:cNvPr>
              <p:cNvSpPr txBox="1"/>
              <p:nvPr/>
            </p:nvSpPr>
            <p:spPr>
              <a:xfrm>
                <a:off x="8757588" y="1562945"/>
                <a:ext cx="1925535" cy="641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650ABF-0EE2-E346-5080-B319FEB63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588" y="1562945"/>
                <a:ext cx="1925535" cy="641586"/>
              </a:xfrm>
              <a:prstGeom prst="rect">
                <a:avLst/>
              </a:prstGeom>
              <a:blipFill>
                <a:blip r:embed="rId3"/>
                <a:stretch>
                  <a:fillRect l="-9211" t="-180769" b="-26153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C42E4E-C8BD-2AFA-4692-C8721D642CA6}"/>
                  </a:ext>
                </a:extLst>
              </p:cNvPr>
              <p:cNvSpPr txBox="1"/>
              <p:nvPr/>
            </p:nvSpPr>
            <p:spPr>
              <a:xfrm>
                <a:off x="8757589" y="2238366"/>
                <a:ext cx="1925534" cy="641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C42E4E-C8BD-2AFA-4692-C8721D642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589" y="2238366"/>
                <a:ext cx="1925534" cy="641586"/>
              </a:xfrm>
              <a:prstGeom prst="rect">
                <a:avLst/>
              </a:prstGeom>
              <a:blipFill>
                <a:blip r:embed="rId4"/>
                <a:stretch>
                  <a:fillRect l="-1316" t="-186275" r="-5263" b="-26470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C439855-4714-19B1-29D9-3FEC09F38122}"/>
              </a:ext>
            </a:extLst>
          </p:cNvPr>
          <p:cNvSpPr txBox="1"/>
          <p:nvPr/>
        </p:nvSpPr>
        <p:spPr>
          <a:xfrm>
            <a:off x="10683126" y="2286327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If so,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5911B-F4F5-BABB-6DFC-597E4C3FB566}"/>
              </a:ext>
            </a:extLst>
          </p:cNvPr>
          <p:cNvSpPr txBox="1"/>
          <p:nvPr/>
        </p:nvSpPr>
        <p:spPr>
          <a:xfrm>
            <a:off x="10683125" y="253656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otherwise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003AD1-B4D3-80E7-37A3-BAAF1B27883B}"/>
              </a:ext>
            </a:extLst>
          </p:cNvPr>
          <p:cNvCxnSpPr>
            <a:cxnSpLocks/>
          </p:cNvCxnSpPr>
          <p:nvPr/>
        </p:nvCxnSpPr>
        <p:spPr>
          <a:xfrm>
            <a:off x="10051814" y="6508736"/>
            <a:ext cx="19481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0A5316-C700-4406-C69E-745DB48EDDF2}"/>
              </a:ext>
            </a:extLst>
          </p:cNvPr>
          <p:cNvCxnSpPr>
            <a:cxnSpLocks/>
          </p:cNvCxnSpPr>
          <p:nvPr/>
        </p:nvCxnSpPr>
        <p:spPr>
          <a:xfrm flipV="1">
            <a:off x="10051814" y="5289867"/>
            <a:ext cx="0" cy="1218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5E7360-3972-6E6F-22F6-A27C6D930C53}"/>
              </a:ext>
            </a:extLst>
          </p:cNvPr>
          <p:cNvSpPr txBox="1"/>
          <p:nvPr/>
        </p:nvSpPr>
        <p:spPr>
          <a:xfrm>
            <a:off x="10164390" y="6506830"/>
            <a:ext cx="87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male</a:t>
            </a:r>
            <a:endParaRPr lang="en-NO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1A72A-9DCA-5738-F12F-5C73D7156D11}"/>
              </a:ext>
            </a:extLst>
          </p:cNvPr>
          <p:cNvSpPr txBox="1"/>
          <p:nvPr/>
        </p:nvSpPr>
        <p:spPr>
          <a:xfrm>
            <a:off x="8455368" y="5289867"/>
            <a:ext cx="159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weight</a:t>
            </a:r>
            <a:endParaRPr lang="en-N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14BE4-6CF3-5A26-D694-9B1F4D81E90A}"/>
              </a:ext>
            </a:extLst>
          </p:cNvPr>
          <p:cNvSpPr txBox="1"/>
          <p:nvPr/>
        </p:nvSpPr>
        <p:spPr>
          <a:xfrm>
            <a:off x="11240341" y="6506830"/>
            <a:ext cx="87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female</a:t>
            </a:r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E659B0-989D-8DE8-CACF-974A673BCF63}"/>
              </a:ext>
            </a:extLst>
          </p:cNvPr>
          <p:cNvSpPr/>
          <p:nvPr/>
        </p:nvSpPr>
        <p:spPr>
          <a:xfrm>
            <a:off x="10522642" y="5845652"/>
            <a:ext cx="145539" cy="1609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C6658E-FC32-C416-6614-9E70C2BC9FF9}"/>
              </a:ext>
            </a:extLst>
          </p:cNvPr>
          <p:cNvSpPr/>
          <p:nvPr/>
        </p:nvSpPr>
        <p:spPr>
          <a:xfrm>
            <a:off x="11603150" y="6101280"/>
            <a:ext cx="145539" cy="1609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5FCF5-D7CB-7BB1-3853-F2F3658E66AD}"/>
                  </a:ext>
                </a:extLst>
              </p:cNvPr>
              <p:cNvSpPr txBox="1"/>
              <p:nvPr/>
            </p:nvSpPr>
            <p:spPr>
              <a:xfrm>
                <a:off x="9673159" y="5684448"/>
                <a:ext cx="3786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O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5FCF5-D7CB-7BB1-3853-F2F3658E6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159" y="5684448"/>
                <a:ext cx="378655" cy="369332"/>
              </a:xfrm>
              <a:prstGeom prst="rect">
                <a:avLst/>
              </a:prstGeom>
              <a:blipFill>
                <a:blip r:embed="rId5"/>
                <a:stretch>
                  <a:fillRect l="-3226"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27043F-1D19-C2EF-B373-1B87C29E6DD6}"/>
                  </a:ext>
                </a:extLst>
              </p:cNvPr>
              <p:cNvSpPr txBox="1"/>
              <p:nvPr/>
            </p:nvSpPr>
            <p:spPr>
              <a:xfrm>
                <a:off x="5581567" y="6101280"/>
                <a:ext cx="2737735" cy="641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𝑓𝑒𝑚𝑎𝑙𝑒</m:t>
                          </m:r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𝑐𝑜𝑚𝑝𝑎𝑟𝑒𝑑</m:t>
                          </m:r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27043F-1D19-C2EF-B373-1B87C29E6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567" y="6101280"/>
                <a:ext cx="2737735" cy="641586"/>
              </a:xfrm>
              <a:prstGeom prst="rect">
                <a:avLst/>
              </a:prstGeom>
              <a:blipFill>
                <a:blip r:embed="rId6"/>
                <a:stretch>
                  <a:fillRect t="-186275" r="-23041" b="-26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66C3DF6-164B-FAFC-5840-712D12F0D77B}"/>
              </a:ext>
            </a:extLst>
          </p:cNvPr>
          <p:cNvSpPr txBox="1"/>
          <p:nvPr/>
        </p:nvSpPr>
        <p:spPr>
          <a:xfrm>
            <a:off x="8214374" y="6414465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otherwise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CDFD17-6556-3ACC-8453-E5D7E9717C3D}"/>
              </a:ext>
            </a:extLst>
          </p:cNvPr>
          <p:cNvSpPr txBox="1"/>
          <p:nvPr/>
        </p:nvSpPr>
        <p:spPr>
          <a:xfrm>
            <a:off x="8206123" y="6125217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if female,</a:t>
            </a:r>
          </a:p>
        </p:txBody>
      </p:sp>
    </p:spTree>
    <p:extLst>
      <p:ext uri="{BB962C8B-B14F-4D97-AF65-F5344CB8AC3E}">
        <p14:creationId xmlns:p14="http://schemas.microsoft.com/office/powerpoint/2010/main" val="341143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98D9D-836E-758A-656E-2E93D62F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D10E-7028-5B2A-B3EA-BECECCB6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0FE6B-E6F6-80A9-AD39-E3B20470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ABE4F54-E987-F820-8878-850850F5879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is the </a:t>
                </a:r>
                <a:r>
                  <a:rPr lang="en-US" i="1"/>
                  <a:t>j</a:t>
                </a:r>
                <a:r>
                  <a:rPr lang="en-US"/>
                  <a:t>-th predictor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is the respective regression coefficient.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b="1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ABE4F54-E987-F820-8878-850850F58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849C0-4CA0-E05D-B2D8-50F685DC5E1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7C9C26B7-4019-23D1-A254-1803D1FADED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711922" y="3029383"/>
              <a:ext cx="1968275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3655">
                      <a:extLst>
                        <a:ext uri="{9D8B030D-6E8A-4147-A177-3AD203B41FA5}">
                          <a16:colId xmlns:a16="http://schemas.microsoft.com/office/drawing/2014/main" val="1334191945"/>
                        </a:ext>
                      </a:extLst>
                    </a:gridCol>
                    <a:gridCol w="393655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393655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393655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393655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13">
                <a:extLst>
                  <a:ext uri="{FF2B5EF4-FFF2-40B4-BE49-F238E27FC236}">
                    <a16:creationId xmlns:a16="http://schemas.microsoft.com/office/drawing/2014/main" id="{7C9C26B7-4019-23D1-A254-1803D1FADED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711922" y="3029383"/>
              <a:ext cx="1968275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3655">
                      <a:extLst>
                        <a:ext uri="{9D8B030D-6E8A-4147-A177-3AD203B41FA5}">
                          <a16:colId xmlns:a16="http://schemas.microsoft.com/office/drawing/2014/main" val="1334191945"/>
                        </a:ext>
                      </a:extLst>
                    </a:gridCol>
                    <a:gridCol w="393655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  <a:gridCol w="393655">
                      <a:extLst>
                        <a:ext uri="{9D8B030D-6E8A-4147-A177-3AD203B41FA5}">
                          <a16:colId xmlns:a16="http://schemas.microsoft.com/office/drawing/2014/main" val="3913477054"/>
                        </a:ext>
                      </a:extLst>
                    </a:gridCol>
                    <a:gridCol w="393655">
                      <a:extLst>
                        <a:ext uri="{9D8B030D-6E8A-4147-A177-3AD203B41FA5}">
                          <a16:colId xmlns:a16="http://schemas.microsoft.com/office/drawing/2014/main" val="3130438823"/>
                        </a:ext>
                      </a:extLst>
                    </a:gridCol>
                    <a:gridCol w="393655">
                      <a:extLst>
                        <a:ext uri="{9D8B030D-6E8A-4147-A177-3AD203B41FA5}">
                          <a16:colId xmlns:a16="http://schemas.microsoft.com/office/drawing/2014/main" val="3367213460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26" t="-3030" r="-406452" b="-2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226" t="-3030" r="-306452" b="-2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3226" t="-3030" r="-206452" b="-2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3226" t="-3030" r="-106452" b="-2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3226" t="-3030" r="-6452" b="-2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26" t="-106250" r="-4064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226" t="-106250" r="-3064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3226" t="-106250" r="-2064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3226" t="-106250" r="-106452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3226" t="-106250" r="-6452" b="-2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26" t="-200000" r="-4064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226" t="-200000" r="-3064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3226" t="-200000" r="-2064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3226" t="-200000" r="-1064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3226" t="-200000" r="-645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26" t="-309375" r="-4064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226" t="-309375" r="-3064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3226" t="-309375" r="-2064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3226" t="-309375" r="-106452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3226" t="-309375" r="-6452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13">
                <a:extLst>
                  <a:ext uri="{FF2B5EF4-FFF2-40B4-BE49-F238E27FC236}">
                    <a16:creationId xmlns:a16="http://schemas.microsoft.com/office/drawing/2014/main" id="{FFB98C46-FBF8-565E-D4DA-3EF555484DC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568262" y="302444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13">
                <a:extLst>
                  <a:ext uri="{FF2B5EF4-FFF2-40B4-BE49-F238E27FC236}">
                    <a16:creationId xmlns:a16="http://schemas.microsoft.com/office/drawing/2014/main" id="{FFB98C46-FBF8-565E-D4DA-3EF555484DC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568262" y="302444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125" r="-2703" b="-3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2703" b="-1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6250" r="-2703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6250" r="-2703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13">
                <a:extLst>
                  <a:ext uri="{FF2B5EF4-FFF2-40B4-BE49-F238E27FC236}">
                    <a16:creationId xmlns:a16="http://schemas.microsoft.com/office/drawing/2014/main" id="{3B04C874-2489-F9A1-0E22-8EE8B9852D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067498" y="302444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13">
                <a:extLst>
                  <a:ext uri="{FF2B5EF4-FFF2-40B4-BE49-F238E27FC236}">
                    <a16:creationId xmlns:a16="http://schemas.microsoft.com/office/drawing/2014/main" id="{3B04C874-2489-F9A1-0E22-8EE8B9852D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067498" y="302444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778" t="-3125" r="-2778" b="-3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778" t="-100000" r="-2778" b="-1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778" t="-206250" r="-2778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778" t="-306250" r="-277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BB6B04-9EDF-DB4D-7D1D-9CE4414914BD}"/>
                  </a:ext>
                </a:extLst>
              </p:cNvPr>
              <p:cNvSpPr txBox="1"/>
              <p:nvPr/>
            </p:nvSpPr>
            <p:spPr>
              <a:xfrm>
                <a:off x="4031700" y="3628223"/>
                <a:ext cx="6020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BB6B04-9EDF-DB4D-7D1D-9CE441491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00" y="3628223"/>
                <a:ext cx="6020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1BDC7D-B522-7AAA-14DE-48E797B87849}"/>
                  </a:ext>
                </a:extLst>
              </p:cNvPr>
              <p:cNvSpPr txBox="1"/>
              <p:nvPr/>
            </p:nvSpPr>
            <p:spPr>
              <a:xfrm>
                <a:off x="7577595" y="3567871"/>
                <a:ext cx="5127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1BDC7D-B522-7AAA-14DE-48E797B8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95" y="3567871"/>
                <a:ext cx="51275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D6F151A2-0BEC-F562-34D5-9B2A9DBF3D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09353" y="302444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D6F151A2-0BEC-F562-34D5-9B2A9DBF3D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009353" y="3024443"/>
              <a:ext cx="446567" cy="16319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567">
                      <a:extLst>
                        <a:ext uri="{9D8B030D-6E8A-4147-A177-3AD203B41FA5}">
                          <a16:colId xmlns:a16="http://schemas.microsoft.com/office/drawing/2014/main" val="479795721"/>
                        </a:ext>
                      </a:extLst>
                    </a:gridCol>
                  </a:tblGrid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3125" r="-2703" b="-3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560841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100000" r="-2703" b="-1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824719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206250" r="-2703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9510084"/>
                      </a:ext>
                    </a:extLst>
                  </a:tr>
                  <a:tr h="407999"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306250" r="-2703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5117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583F4A-1A9B-54B6-4217-11D1C36F076D}"/>
                  </a:ext>
                </a:extLst>
              </p:cNvPr>
              <p:cNvSpPr txBox="1"/>
              <p:nvPr/>
            </p:nvSpPr>
            <p:spPr>
              <a:xfrm>
                <a:off x="6698669" y="3567871"/>
                <a:ext cx="3117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583F4A-1A9B-54B6-4217-11D1C36F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69" y="3567871"/>
                <a:ext cx="31173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773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Qualitative predictors (input features) with more than 2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4210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Let’s look at some example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𝑒𝑑𝑢𝑐𝑎𝑡𝑖𝑜𝑛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elow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collge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Bachelor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Master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PhD</m:t>
                        </m:r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r>
                  <a:rPr lang="en-US">
                    <a:latin typeface="+mn-lt"/>
                  </a:rPr>
                  <a:t>We set “</a:t>
                </a:r>
                <a:r>
                  <a:rPr lang="en-US" err="1">
                    <a:latin typeface="+mn-lt"/>
                  </a:rPr>
                  <a:t>below.college</a:t>
                </a:r>
                <a:r>
                  <a:rPr lang="en-US">
                    <a:latin typeface="+mn-lt"/>
                  </a:rPr>
                  <a:t>” as </a:t>
                </a:r>
                <a:r>
                  <a:rPr lang="en-US">
                    <a:solidFill>
                      <a:srgbClr val="C00000"/>
                    </a:solidFill>
                    <a:latin typeface="+mn-lt"/>
                  </a:rPr>
                  <a:t>the reference category</a:t>
                </a:r>
                <a:r>
                  <a:rPr lang="en-US">
                    <a:latin typeface="+mn-lt"/>
                  </a:rPr>
                  <a:t>! Then,</a:t>
                </a:r>
                <a:endParaRPr lang="en-US" b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𝑖𝑛𝑐𝑜𝑚𝑒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𝐵𝑎𝑐h𝑒𝑙𝑜𝑟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𝑏𝑒𝑙𝑜𝑤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𝑐𝑜𝑙𝑙𝑒𝑔𝑒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𝑀𝑎𝑠𝑡𝑒𝑟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𝑏𝑒𝑙𝑜𝑤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𝑐𝑜𝑙𝑙𝑒𝑔𝑒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𝑃h𝐷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𝑏𝑒𝑙𝑜𝑤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𝑐𝑜𝑙𝑙𝑒𝑔𝑒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>
                  <a:ea typeface="Cambria Math" panose="02040503050406030204" pitchFamily="18" charset="0"/>
                </a:endParaRPr>
              </a:p>
              <a:p>
                <a:r>
                  <a:rPr lang="en-US">
                    <a:ea typeface="Cambria Math" panose="02040503050406030204" pitchFamily="18" charset="0"/>
                  </a:rPr>
                  <a:t>That means,</a:t>
                </a:r>
                <a:r>
                  <a:rPr lang="en-US" b="0">
                    <a:ea typeface="Cambria Math" panose="02040503050406030204" pitchFamily="18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𝑖𝑛𝑐𝑜𝑚𝑒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, </a:t>
                </a:r>
                <a:br>
                  <a:rPr lang="en-US" b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 refers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𝑖𝑛𝑐𝑜𝑚𝑒</m:t>
                        </m:r>
                      </m:sub>
                    </m:sSub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 when the education level is below college.</a:t>
                </a:r>
              </a:p>
              <a:p>
                <a:r>
                  <a:rPr lang="en-US">
                    <a:ea typeface="Cambria Math" panose="02040503050406030204" pitchFamily="18" charset="0"/>
                  </a:rPr>
                  <a:t>Remember a number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-level qualitative variable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4210050"/>
              </a:xfrm>
              <a:blipFill>
                <a:blip r:embed="rId3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B10E85-4555-3992-49F0-EEE2AB28702B}"/>
                  </a:ext>
                </a:extLst>
              </p:cNvPr>
              <p:cNvSpPr txBox="1"/>
              <p:nvPr/>
            </p:nvSpPr>
            <p:spPr>
              <a:xfrm>
                <a:off x="7343795" y="3662832"/>
                <a:ext cx="2774566" cy="641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𝐵𝑎𝑐h𝑒𝑙𝑜𝑟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𝑏𝑒𝑙𝑜𝑤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𝑐𝑜𝑙𝑙𝑒𝑔𝑒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B10E85-4555-3992-49F0-EEE2AB287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795" y="3662832"/>
                <a:ext cx="2774566" cy="641586"/>
              </a:xfrm>
              <a:prstGeom prst="rect">
                <a:avLst/>
              </a:prstGeom>
              <a:blipFill>
                <a:blip r:embed="rId4"/>
                <a:stretch>
                  <a:fillRect t="-186275" r="-20091" b="-26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5">
                <a:extLst>
                  <a:ext uri="{FF2B5EF4-FFF2-40B4-BE49-F238E27FC236}">
                    <a16:creationId xmlns:a16="http://schemas.microsoft.com/office/drawing/2014/main" id="{91391A61-F972-5589-5EFA-C7E0CB790F57}"/>
                  </a:ext>
                </a:extLst>
              </p:cNvPr>
              <p:cNvSpPr>
                <a:spLocks noGrp="1"/>
              </p:cNvSpPr>
              <p:nvPr>
                <p:ph idx="14"/>
              </p:nvPr>
            </p:nvSpPr>
            <p:spPr>
              <a:xfrm>
                <a:off x="0" y="6492875"/>
                <a:ext cx="12192000" cy="365125"/>
              </a:xfrm>
            </p:spPr>
            <p:txBody>
              <a:bodyPr/>
              <a:lstStyle/>
              <a:p>
                <a:r>
                  <a:rPr lang="en-US" sz="1400" b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Terminology: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𝑏𝑙𝑢𝑒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𝑔𝑟𝑒𝑒𝑛</m:t>
                        </m:r>
                      </m:sub>
                    </m:sSub>
                  </m:oMath>
                </a14:m>
                <a:r>
                  <a:rPr lang="en-US" sz="1400" b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called </a:t>
                </a:r>
                <a:r>
                  <a:rPr lang="en-US" sz="1400" b="0" i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dummy variables</a:t>
                </a:r>
                <a:r>
                  <a:rPr lang="en-US" sz="1400" b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0" name="Content Placeholder 5">
                <a:extLst>
                  <a:ext uri="{FF2B5EF4-FFF2-40B4-BE49-F238E27FC236}">
                    <a16:creationId xmlns:a16="http://schemas.microsoft.com/office/drawing/2014/main" id="{91391A61-F972-5589-5EFA-C7E0CB790F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4"/>
              </p:nvPr>
            </p:nvSpPr>
            <p:spPr>
              <a:xfrm>
                <a:off x="0" y="6492875"/>
                <a:ext cx="12192000" cy="365125"/>
              </a:xfrm>
              <a:blipFill>
                <a:blip r:embed="rId5"/>
                <a:stretch>
                  <a:fillRect l="-208" t="-103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5B6287-CE00-AC64-59BF-E0841F7CAC57}"/>
                  </a:ext>
                </a:extLst>
              </p:cNvPr>
              <p:cNvSpPr txBox="1"/>
              <p:nvPr/>
            </p:nvSpPr>
            <p:spPr>
              <a:xfrm>
                <a:off x="7463716" y="4367370"/>
                <a:ext cx="2774566" cy="641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𝑀𝑎𝑠𝑡𝑒𝑟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𝑏𝑒𝑙𝑜𝑤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𝑐𝑜𝑙𝑙𝑒𝑔𝑒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5B6287-CE00-AC64-59BF-E0841F7CA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716" y="4367370"/>
                <a:ext cx="2774566" cy="641586"/>
              </a:xfrm>
              <a:prstGeom prst="rect">
                <a:avLst/>
              </a:prstGeom>
              <a:blipFill>
                <a:blip r:embed="rId6"/>
                <a:stretch>
                  <a:fillRect t="-180769" r="-15000" b="-25961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45510F-EA94-8D2B-7550-D8C85FFF44A8}"/>
                  </a:ext>
                </a:extLst>
              </p:cNvPr>
              <p:cNvSpPr txBox="1"/>
              <p:nvPr/>
            </p:nvSpPr>
            <p:spPr>
              <a:xfrm>
                <a:off x="7703559" y="5116878"/>
                <a:ext cx="2774566" cy="641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𝑃h𝐷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𝑏𝑒𝑙𝑜𝑤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𝑐𝑜𝑙𝑙𝑒𝑔𝑒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45510F-EA94-8D2B-7550-D8C85FFF4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559" y="5116878"/>
                <a:ext cx="2774566" cy="641586"/>
              </a:xfrm>
              <a:prstGeom prst="rect">
                <a:avLst/>
              </a:prstGeom>
              <a:blipFill>
                <a:blip r:embed="rId7"/>
                <a:stretch>
                  <a:fillRect t="-180769" r="-6818" b="-25961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7DEEA9A-0B83-F700-B7B2-737348E4E3E6}"/>
              </a:ext>
            </a:extLst>
          </p:cNvPr>
          <p:cNvSpPr txBox="1"/>
          <p:nvPr/>
        </p:nvSpPr>
        <p:spPr>
          <a:xfrm>
            <a:off x="9913106" y="3965192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otherwise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1EB2EE-2739-7998-1FFF-2554489F3966}"/>
              </a:ext>
            </a:extLst>
          </p:cNvPr>
          <p:cNvSpPr txBox="1"/>
          <p:nvPr/>
        </p:nvSpPr>
        <p:spPr>
          <a:xfrm>
            <a:off x="9904855" y="3675944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if Bachelor,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840DD8-26FD-D5AC-BBBD-9C15B14D4513}"/>
              </a:ext>
            </a:extLst>
          </p:cNvPr>
          <p:cNvSpPr txBox="1"/>
          <p:nvPr/>
        </p:nvSpPr>
        <p:spPr>
          <a:xfrm>
            <a:off x="9913106" y="4684720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otherwise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0BB87-A0E3-C047-603E-A305DC64F6D8}"/>
              </a:ext>
            </a:extLst>
          </p:cNvPr>
          <p:cNvSpPr txBox="1"/>
          <p:nvPr/>
        </p:nvSpPr>
        <p:spPr>
          <a:xfrm>
            <a:off x="9904855" y="4395472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if Master,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F8C3D8-2078-3984-01FD-C3FDCAB5C27E}"/>
              </a:ext>
            </a:extLst>
          </p:cNvPr>
          <p:cNvSpPr txBox="1"/>
          <p:nvPr/>
        </p:nvSpPr>
        <p:spPr>
          <a:xfrm>
            <a:off x="9913106" y="5419238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otherwise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6136C6-D2CD-69FF-A2F2-886300A5AFD8}"/>
              </a:ext>
            </a:extLst>
          </p:cNvPr>
          <p:cNvSpPr txBox="1"/>
          <p:nvPr/>
        </p:nvSpPr>
        <p:spPr>
          <a:xfrm>
            <a:off x="9904855" y="5129990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if PhD,</a:t>
            </a:r>
          </a:p>
        </p:txBody>
      </p:sp>
    </p:spTree>
    <p:extLst>
      <p:ext uri="{BB962C8B-B14F-4D97-AF65-F5344CB8AC3E}">
        <p14:creationId xmlns:p14="http://schemas.microsoft.com/office/powerpoint/2010/main" val="20403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1ADC3-FE21-9474-C2F3-A80E8CCAAB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We’re now using a new dataset, named </a:t>
            </a:r>
            <a:r>
              <a:rPr lang="en-US" i="1"/>
              <a:t>Credit</a:t>
            </a:r>
            <a:r>
              <a:rPr lang="en-US"/>
              <a:t> from the ISLR library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37B57-94C2-D603-BE4B-7E2740C2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74" y="2388416"/>
            <a:ext cx="7772400" cy="319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2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 Introducing a new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1ADC3-FE21-9474-C2F3-A80E8CCAAB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We’re now using a new dataset, named </a:t>
            </a:r>
            <a:r>
              <a:rPr lang="en-US" i="1"/>
              <a:t>Credit</a:t>
            </a:r>
            <a:r>
              <a:rPr lang="en-US"/>
              <a:t> from the ISLR library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DD39C-06FD-A795-7D46-76B14E024300}"/>
              </a:ext>
            </a:extLst>
          </p:cNvPr>
          <p:cNvSpPr txBox="1"/>
          <p:nvPr/>
        </p:nvSpPr>
        <p:spPr>
          <a:xfrm>
            <a:off x="1" y="543302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</a:t>
            </a:r>
            <a:r>
              <a:rPr lang="en-NO"/>
              <a:t>olumn names: </a:t>
            </a:r>
            <a:br>
              <a:rPr lang="en-NO"/>
            </a:br>
            <a:r>
              <a:rPr lang="en-GB"/>
              <a:t>"ID"        "Income"    "</a:t>
            </a:r>
            <a:r>
              <a:rPr lang="en-GB" err="1"/>
              <a:t>Liit</a:t>
            </a:r>
            <a:r>
              <a:rPr lang="en-GB"/>
              <a:t>"     "Rating"    "Cards"     "Age"       "Education" "Gender"    "Student"   "Married"   "Ethnicity" "Balance" </a:t>
            </a:r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3096C8-63E9-FBF7-9B18-E9F4407E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625" y="2823411"/>
            <a:ext cx="12813625" cy="11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78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 Linear regression model with a qualitative input variable.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3670C-5273-EE63-3FCA-9E360510107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374" y="1657350"/>
            <a:ext cx="5283433" cy="443547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8EED2-E42C-6833-DF25-988BDE6C9574}"/>
                  </a:ext>
                </a:extLst>
              </p:cNvPr>
              <p:cNvSpPr txBox="1"/>
              <p:nvPr/>
            </p:nvSpPr>
            <p:spPr>
              <a:xfrm>
                <a:off x="6217976" y="1657350"/>
                <a:ext cx="5159558" cy="296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</m:oMath>
                  </m:oMathPara>
                </a14:m>
                <a:endParaRPr lang="en-NO"/>
              </a:p>
              <a:p>
                <a:endParaRPr lang="en-NO"/>
              </a:p>
              <a:p>
                <a:r>
                  <a:rPr lang="en-NO"/>
                  <a:t>The refernece category is ”not student”</a:t>
                </a:r>
              </a:p>
              <a:p>
                <a:endParaRPr lang="en-NO"/>
              </a:p>
              <a:p>
                <a:r>
                  <a:rPr lang="en-GB"/>
                  <a:t>W</a:t>
                </a:r>
                <a:r>
                  <a:rPr lang="en-NO"/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O"/>
                  <a:t> is not a student,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𝑟𝑎𝑡𝑖𝑛𝑔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=355.04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endParaRPr lang="en-NO"/>
              </a:p>
              <a:p>
                <a:r>
                  <a:rPr lang="en-GB"/>
                  <a:t>W</a:t>
                </a:r>
                <a:r>
                  <a:rPr lang="en-NO"/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O"/>
                  <a:t> is a student,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𝑟𝑎𝑡𝑖𝑛𝑔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=355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.04−1.04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endParaRPr lang="en-NO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8EED2-E42C-6833-DF25-988BDE6C9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76" y="1657350"/>
                <a:ext cx="5159558" cy="2969531"/>
              </a:xfrm>
              <a:prstGeom prst="rect">
                <a:avLst/>
              </a:prstGeom>
              <a:blipFill>
                <a:blip r:embed="rId3"/>
                <a:stretch>
                  <a:fillRect l="-98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858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 Linear regression model with a qualitative input variable.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8EED2-E42C-6833-DF25-988BDE6C9574}"/>
                  </a:ext>
                </a:extLst>
              </p:cNvPr>
              <p:cNvSpPr txBox="1"/>
              <p:nvPr/>
            </p:nvSpPr>
            <p:spPr>
              <a:xfrm>
                <a:off x="5636302" y="1657350"/>
                <a:ext cx="6555698" cy="548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b="0"/>
                  <a:t>There are three ethnicities: </a:t>
                </a:r>
                <a:br>
                  <a:rPr lang="en-US"/>
                </a:br>
                <a:r>
                  <a:rPr lang="en-US" b="0"/>
                  <a:t>African American, Asian, Caucasian</a:t>
                </a:r>
              </a:p>
              <a:p>
                <a:pPr marL="285750" indent="-28575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Cards: a number of credit cards</a:t>
                </a:r>
              </a:p>
              <a:p>
                <a:pPr>
                  <a:spcAft>
                    <a:spcPts val="500"/>
                  </a:spcAft>
                </a:pPr>
                <a:endParaRPr lang="en-US" i="1"/>
              </a:p>
              <a:p>
                <a:pPr>
                  <a:spcAft>
                    <a:spcPts val="500"/>
                  </a:spcAft>
                </a:pPr>
                <a:r>
                  <a:rPr lang="en-NO"/>
                  <a:t>The refernece category is ”African American” </a:t>
                </a:r>
                <a:endParaRPr lang="en-US" b="0" i="1"/>
              </a:p>
              <a:p>
                <a:pPr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𝑐𝑎𝑟𝑑𝑠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𝐴𝑠𝑖𝑎𝑛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𝐴𝑚𝑒𝑟𝑖𝑐𝑎𝑛</m:t>
                        </m:r>
                      </m:sub>
                    </m:sSub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𝐶𝑎𝑢𝑐𝑎𝑠𝑖𝑎𝑛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𝐴𝑚𝑒𝑟𝑖𝑐𝑎𝑛</m:t>
                        </m:r>
                      </m:sub>
                    </m:sSub>
                  </m:oMath>
                </a14:m>
                <a:endParaRPr lang="en-NO"/>
              </a:p>
              <a:p>
                <a:pPr>
                  <a:spcAft>
                    <a:spcPts val="500"/>
                  </a:spcAft>
                </a:pPr>
                <a:endParaRPr lang="en-NO"/>
              </a:p>
              <a:p>
                <a:pPr>
                  <a:spcAft>
                    <a:spcPts val="500"/>
                  </a:spcAft>
                </a:pPr>
                <a:r>
                  <a:rPr lang="en-GB"/>
                  <a:t>W</a:t>
                </a:r>
                <a:r>
                  <a:rPr lang="en-NO"/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O"/>
                  <a:t> is Afican American,</a:t>
                </a:r>
              </a:p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𝑐𝑎𝑟𝑑𝑠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>
                  <a:spcAft>
                    <a:spcPts val="500"/>
                  </a:spcAft>
                </a:pPr>
                <a:endParaRPr lang="en-NO"/>
              </a:p>
              <a:p>
                <a:pPr>
                  <a:spcAft>
                    <a:spcPts val="500"/>
                  </a:spcAft>
                </a:pPr>
                <a:r>
                  <a:rPr lang="en-GB"/>
                  <a:t>W</a:t>
                </a:r>
                <a:r>
                  <a:rPr lang="en-NO"/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O"/>
                  <a:t> is Asian,</a:t>
                </a:r>
              </a:p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𝑐𝑎𝑟𝑑𝑠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𝐴𝑠𝑖𝑎𝑛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𝐴𝑚𝑒𝑟𝑖𝑐𝑎𝑛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2.96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+0.01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>
                  <a:spcAft>
                    <a:spcPts val="500"/>
                  </a:spcAft>
                </a:pPr>
                <a:endParaRPr lang="en-NO"/>
              </a:p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/>
                        <m:t>W</m:t>
                      </m:r>
                      <m:r>
                        <m:rPr>
                          <m:nor/>
                        </m:rPr>
                        <a:rPr lang="en-NO" dirty="0"/>
                        <m:t>hen</m:t>
                      </m:r>
                      <m:r>
                        <m:rPr>
                          <m:nor/>
                        </m:rPr>
                        <a:rPr lang="en-NO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NO" dirty="0"/>
                        <m:t> </m:t>
                      </m:r>
                      <m:r>
                        <m:rPr>
                          <m:nor/>
                        </m:rPr>
                        <a:rPr lang="en-NO" dirty="0"/>
                        <m:t>is</m:t>
                      </m:r>
                      <m:r>
                        <m:rPr>
                          <m:nor/>
                        </m:rPr>
                        <a:rPr lang="en-US" b="0" i="0" dirty="0" smtClean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Caucasian</m:t>
                      </m:r>
                      <m:r>
                        <m:rPr>
                          <m:nor/>
                        </m:rPr>
                        <a:rPr lang="en-NO" dirty="0"/>
                        <m:t>,</m:t>
                      </m:r>
                    </m:oMath>
                  </m:oMathPara>
                </a14:m>
                <a:endParaRPr lang="en-NO"/>
              </a:p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𝑐𝑎𝑟𝑑𝑠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𝐶𝑎𝑢𝑐𝑎𝑠𝑖𝑎𝑛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𝐴𝑚𝑒𝑟𝑖𝑐𝑎𝑛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0.01×1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  <a:p>
                <a:pPr>
                  <a:spcAft>
                    <a:spcPts val="500"/>
                  </a:spcAft>
                </a:pPr>
                <a:endParaRPr lang="en-NO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8EED2-E42C-6833-DF25-988BDE6C9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302" y="1657350"/>
                <a:ext cx="6555698" cy="5482014"/>
              </a:xfrm>
              <a:prstGeom prst="rect">
                <a:avLst/>
              </a:prstGeom>
              <a:blipFill>
                <a:blip r:embed="rId2"/>
                <a:stretch>
                  <a:fillRect l="-967" t="-46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E5D72E-4BC0-DEC0-18FB-B18448FE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4" y="1657350"/>
            <a:ext cx="5019267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3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Testing for a qualitative input variable (=categorical predictor)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Question: Is </a:t>
                </a:r>
                <a:r>
                  <a:rPr lang="en-US" i="1"/>
                  <a:t>Ethnicity</a:t>
                </a:r>
                <a:r>
                  <a:rPr lang="en-US"/>
                  <a:t> a useful feature to predict </a:t>
                </a:r>
                <a:r>
                  <a:rPr lang="en-US" i="1"/>
                  <a:t>Cards</a:t>
                </a:r>
                <a:r>
                  <a:rPr lang="en-US"/>
                  <a:t>?</a:t>
                </a:r>
              </a:p>
              <a:p>
                <a:r>
                  <a:rPr lang="en-US"/>
                  <a:t>Statistical testing can be used to answer the question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/>
              </a:p>
              <a:p>
                <a:pPr marL="0" indent="0" algn="ctr">
                  <a:buNone/>
                </a:pPr>
                <a:r>
                  <a:rPr lang="en-US"/>
                  <a:t>vs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/>
                  <a:t> at least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/>
                  <a:t> is non-zero.</a:t>
                </a:r>
                <a:endParaRPr lang="en-US"/>
              </a:p>
              <a:p>
                <a:r>
                  <a:rPr lang="en-US"/>
                  <a:t>We can use F-test.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9EDB1-9778-E792-25C1-0FB8E72B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1" y="4363948"/>
            <a:ext cx="4451881" cy="24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80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Testing for a qualitative input variable (=categorical predictor)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1ADC3-FE21-9474-C2F3-A80E8CCAAB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We can use F-test.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9EDB1-9778-E792-25C1-0FB8E72B0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81" y="2155079"/>
            <a:ext cx="4451881" cy="2494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88ABB-53AB-4B27-AEEA-9F97EBC1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69" y="2196175"/>
            <a:ext cx="5153668" cy="46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5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Interaction terms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>
                    <a:latin typeface="+mn-lt"/>
                  </a:rPr>
                  <a:t>Let’s say, we were initially modeling with the following two input variables: {</a:t>
                </a:r>
                <a:r>
                  <a:rPr lang="en-US"/>
                  <a:t>Student, Age</a:t>
                </a:r>
                <a:r>
                  <a:rPr lang="en-US" b="0">
                    <a:latin typeface="+mn-lt"/>
                  </a:rPr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where the reference category for </a:t>
                </a:r>
                <a:r>
                  <a:rPr lang="en-US" i="1"/>
                  <a:t>Student</a:t>
                </a:r>
                <a:r>
                  <a:rPr lang="en-US"/>
                  <a:t> is ”not student”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𝑎𝑔𝑒</m:t>
                        </m:r>
                      </m:sub>
                    </m:sSub>
                  </m:oMath>
                </a14:m>
                <a:r>
                  <a:rPr lang="en-US"/>
                  <a:t> is a quantitative variable.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Then, we want to add some “interaction term”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𝑎𝑔𝑒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𝑎𝑔𝑒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NB! We now allow different slops and intercepts for the different two groups (</a:t>
                </a:r>
                <a:r>
                  <a:rPr lang="en-US" i="1"/>
                  <a:t>i.e.,</a:t>
                </a:r>
                <a:r>
                  <a:rPr lang="en-US"/>
                  <a:t> students and non-students).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548" b="-2365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7DEE46-203C-876D-38D5-9762A210EBF3}"/>
              </a:ext>
            </a:extLst>
          </p:cNvPr>
          <p:cNvSpPr txBox="1"/>
          <p:nvPr/>
        </p:nvSpPr>
        <p:spPr>
          <a:xfrm>
            <a:off x="8300645" y="5063457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if student,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CF279-BAA8-DEE0-D603-9FDDECB4FEB6}"/>
              </a:ext>
            </a:extLst>
          </p:cNvPr>
          <p:cNvSpPr txBox="1"/>
          <p:nvPr/>
        </p:nvSpPr>
        <p:spPr>
          <a:xfrm>
            <a:off x="8300645" y="5379832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" panose="02020603050405020304" pitchFamily="18" charset="0"/>
                <a:cs typeface="Times" panose="02020603050405020304" pitchFamily="18" charset="0"/>
              </a:rPr>
              <a:t>otherwise,</a:t>
            </a:r>
          </a:p>
        </p:txBody>
      </p:sp>
    </p:spTree>
    <p:extLst>
      <p:ext uri="{BB962C8B-B14F-4D97-AF65-F5344CB8AC3E}">
        <p14:creationId xmlns:p14="http://schemas.microsoft.com/office/powerpoint/2010/main" val="702477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Interaction terms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FD964F-F2F6-8CBC-0C28-22B2722CFE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14694" y="1338258"/>
            <a:ext cx="5777305" cy="515660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7B4FF5-E731-E969-7F49-4EFD4C461183}"/>
                  </a:ext>
                </a:extLst>
              </p:cNvPr>
              <p:cNvSpPr txBox="1"/>
              <p:nvPr/>
            </p:nvSpPr>
            <p:spPr>
              <a:xfrm>
                <a:off x="89893" y="1617585"/>
                <a:ext cx="6128084" cy="69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7B4FF5-E731-E969-7F49-4EFD4C46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3" y="1617585"/>
                <a:ext cx="6128084" cy="691471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AA3438-7A87-1832-2C8C-03D9B078FB97}"/>
                  </a:ext>
                </a:extLst>
              </p14:cNvPr>
              <p14:cNvContentPartPr/>
              <p14:nvPr/>
            </p14:nvContentPartPr>
            <p14:xfrm>
              <a:off x="3996609" y="2301937"/>
              <a:ext cx="1531440" cy="8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AA3438-7A87-1832-2C8C-03D9B078F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8609" y="2283937"/>
                <a:ext cx="15670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5E85B0-8E52-A08E-7CC9-4E8FF1CA956B}"/>
                  </a:ext>
                </a:extLst>
              </p14:cNvPr>
              <p14:cNvContentPartPr/>
              <p14:nvPr/>
            </p14:nvContentPartPr>
            <p14:xfrm>
              <a:off x="5239689" y="2301217"/>
              <a:ext cx="1297440" cy="2976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5E85B0-8E52-A08E-7CC9-4E8FF1CA9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1689" y="2283217"/>
                <a:ext cx="1333080" cy="30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BF7FAE-6D0B-4901-CBD9-25FD8D6A7C73}"/>
                  </a:ext>
                </a:extLst>
              </p14:cNvPr>
              <p14:cNvContentPartPr/>
              <p14:nvPr/>
            </p14:nvContentPartPr>
            <p14:xfrm>
              <a:off x="1453569" y="2308057"/>
              <a:ext cx="978840" cy="6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BF7FAE-6D0B-4901-CBD9-25FD8D6A7C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5576" y="2290057"/>
                <a:ext cx="1014467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5DADFA-E74E-7A8E-28F2-A7700B49D22A}"/>
                  </a:ext>
                </a:extLst>
              </p14:cNvPr>
              <p14:cNvContentPartPr/>
              <p14:nvPr/>
            </p14:nvContentPartPr>
            <p14:xfrm>
              <a:off x="3016689" y="2313457"/>
              <a:ext cx="50652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5DADFA-E74E-7A8E-28F2-A7700B49D2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8689" y="2295457"/>
                <a:ext cx="542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BBF3AE-3049-AEAD-61A3-060B854A97A1}"/>
                  </a:ext>
                </a:extLst>
              </p14:cNvPr>
              <p14:cNvContentPartPr/>
              <p14:nvPr/>
            </p14:nvContentPartPr>
            <p14:xfrm>
              <a:off x="3406209" y="2313457"/>
              <a:ext cx="2997360" cy="2610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BBF3AE-3049-AEAD-61A3-060B854A97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8209" y="2295457"/>
                <a:ext cx="3033000" cy="264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4893733-25C8-7957-B1B6-9F28F5AE52F5}"/>
              </a:ext>
            </a:extLst>
          </p:cNvPr>
          <p:cNvGrpSpPr/>
          <p:nvPr/>
        </p:nvGrpSpPr>
        <p:grpSpPr>
          <a:xfrm>
            <a:off x="2193369" y="2335057"/>
            <a:ext cx="4267440" cy="2667960"/>
            <a:chOff x="2193369" y="2335057"/>
            <a:chExt cx="4267440" cy="266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70CAEC-B2E2-FC41-2E43-9E06CD7337A4}"/>
                    </a:ext>
                  </a:extLst>
                </p14:cNvPr>
                <p14:cNvContentPartPr/>
                <p14:nvPr/>
              </p14:nvContentPartPr>
              <p14:xfrm>
                <a:off x="2193369" y="2335057"/>
                <a:ext cx="4231080" cy="2381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70CAEC-B2E2-FC41-2E43-9E06CD7337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5369" y="2317057"/>
                  <a:ext cx="4266720" cy="24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8BF73F-B0C8-19A6-3761-1972985F4BE4}"/>
                    </a:ext>
                  </a:extLst>
                </p14:cNvPr>
                <p14:cNvContentPartPr/>
                <p14:nvPr/>
              </p14:nvContentPartPr>
              <p14:xfrm>
                <a:off x="6389169" y="4643017"/>
                <a:ext cx="59760" cy="120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8BF73F-B0C8-19A6-3761-1972985F4B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71169" y="4625017"/>
                  <a:ext cx="95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7F715AD-A442-20B0-08B4-9B885A25563D}"/>
                    </a:ext>
                  </a:extLst>
                </p14:cNvPr>
                <p14:cNvContentPartPr/>
                <p14:nvPr/>
              </p14:nvContentPartPr>
              <p14:xfrm>
                <a:off x="6320769" y="4754977"/>
                <a:ext cx="140040" cy="19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7F715AD-A442-20B0-08B4-9B885A2556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02769" y="4737310"/>
                  <a:ext cx="175680" cy="54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F28B577-C045-29FE-E90F-2517CD3E4D1B}"/>
                    </a:ext>
                  </a:extLst>
                </p14:cNvPr>
                <p14:cNvContentPartPr/>
                <p14:nvPr/>
              </p14:nvContentPartPr>
              <p14:xfrm>
                <a:off x="6369729" y="4886017"/>
                <a:ext cx="88560" cy="117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F28B577-C045-29FE-E90F-2517CD3E4D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51802" y="4868017"/>
                  <a:ext cx="124056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CBE98C-F57F-11E6-D38A-6E1847AAA387}"/>
                  </a:ext>
                </a:extLst>
              </p14:cNvPr>
              <p14:cNvContentPartPr/>
              <p14:nvPr/>
            </p14:nvContentPartPr>
            <p14:xfrm>
              <a:off x="8640249" y="1779937"/>
              <a:ext cx="1105920" cy="27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CBE98C-F57F-11E6-D38A-6E1847AAA3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22249" y="1761937"/>
                <a:ext cx="114156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416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hierarchical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If we include an interaction term in a model, we should always include the main effects.</a:t>
                </a:r>
              </a:p>
              <a:p>
                <a:r>
                  <a:rPr lang="en-US"/>
                  <a:t>For instance, if you’re modeling </a:t>
                </a:r>
                <a:br>
                  <a:rPr lang="en-US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𝑟𝑎𝑡𝑖𝑛𝑔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𝑠𝑡𝑢𝑑𝑒𝑛𝑡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𝑎𝑔𝑒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𝑠𝑡𝑢𝑑𝑒𝑛𝑡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𝑎𝑔𝑒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/>
              </a:p>
              <a:p>
                <a:r>
                  <a:rPr lang="en-US"/>
                  <a:t>You can’t remove the main term(s) of the interaction term:</a:t>
                </a:r>
                <a:br>
                  <a:rPr lang="en-US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𝑟𝑎𝑡𝑖𝑛𝑔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𝑠𝑡𝑢𝑑𝑒𝑛𝑡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𝑠𝑡𝑢𝑑𝑒𝑛𝑡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𝑎𝑔𝑒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 further explanation is given on p. 89 in the ISLR book.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0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98D9D-836E-758A-656E-2E93D62F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1D10E-7028-5B2A-B3EA-BECECCB63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Parameter estimation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1D10E-7028-5B2A-B3EA-BECECCB63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0FE6B-E6F6-80A9-AD39-E3B20470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ABE4F54-E987-F820-8878-850850F5879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In multiple linear regression,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/>
                  <a:t> is estimated with </a:t>
                </a:r>
                <a:r>
                  <a:rPr lang="en-US" i="1">
                    <a:solidFill>
                      <a:srgbClr val="C00000"/>
                    </a:solidFill>
                  </a:rPr>
                  <a:t>maximum likelihood </a:t>
                </a:r>
                <a:r>
                  <a:rPr lang="en-US"/>
                  <a:t>and</a:t>
                </a:r>
                <a:r>
                  <a:rPr lang="en-US">
                    <a:solidFill>
                      <a:srgbClr val="C00000"/>
                    </a:solidFill>
                  </a:rPr>
                  <a:t> </a:t>
                </a:r>
                <a:r>
                  <a:rPr lang="en-US" i="1">
                    <a:solidFill>
                      <a:srgbClr val="C00000"/>
                    </a:solidFill>
                  </a:rPr>
                  <a:t>least squares</a:t>
                </a:r>
                <a:r>
                  <a:rPr lang="en-US"/>
                  <a:t>.</a:t>
                </a:r>
              </a:p>
              <a:p>
                <a:r>
                  <a:rPr lang="en-US"/>
                  <a:t>Aim: we want to estimate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/>
                  <a:t> where RSS is at its minimum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/>
                </a:br>
                <a:r>
                  <a:rPr lang="en-US"/>
                  <a:t>then,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/>
                  <a:t> can be found by solving</a:t>
                </a:r>
                <a:br>
                  <a:rPr lang="en-US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RSS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/>
              </a:p>
              <a:p>
                <a:r>
                  <a:rPr lang="en-US"/>
                  <a:t>We derived: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ABE4F54-E987-F820-8878-850850F58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849C0-4CA0-E05D-B2D8-50F685DC5E1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DF0956-CEFB-8140-D9FF-FCD7DC75671D}"/>
                  </a:ext>
                </a:extLst>
              </p14:cNvPr>
              <p14:cNvContentPartPr/>
              <p14:nvPr/>
            </p14:nvContentPartPr>
            <p14:xfrm>
              <a:off x="8168700" y="2625240"/>
              <a:ext cx="111240" cy="140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DF0956-CEFB-8140-D9FF-FCD7DC7567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9671" y="2616263"/>
                <a:ext cx="128937" cy="158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858AB3-CC2F-1813-1218-7BCF79170035}"/>
                  </a:ext>
                </a:extLst>
              </p14:cNvPr>
              <p14:cNvContentPartPr/>
              <p14:nvPr/>
            </p14:nvContentPartPr>
            <p14:xfrm>
              <a:off x="8221980" y="2666640"/>
              <a:ext cx="23040" cy="1218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858AB3-CC2F-1813-1218-7BCF791700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2980" y="2657640"/>
                <a:ext cx="40680" cy="12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BB9373-ED08-AFE1-DB18-84A6640AA54D}"/>
                  </a:ext>
                </a:extLst>
              </p14:cNvPr>
              <p14:cNvContentPartPr/>
              <p14:nvPr/>
            </p14:nvContentPartPr>
            <p14:xfrm>
              <a:off x="8237100" y="3856800"/>
              <a:ext cx="2688840" cy="137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BB9373-ED08-AFE1-DB18-84A6640AA5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8101" y="3847776"/>
                <a:ext cx="2706478" cy="15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179869D-531B-D751-610F-A78C042DD63E}"/>
                  </a:ext>
                </a:extLst>
              </p14:cNvPr>
              <p14:cNvContentPartPr/>
              <p14:nvPr/>
            </p14:nvContentPartPr>
            <p14:xfrm>
              <a:off x="10993620" y="3921960"/>
              <a:ext cx="198720" cy="322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179869D-531B-D751-610F-A78C042DD6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4636" y="3912960"/>
                <a:ext cx="216328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BB95875-8400-D95F-9D16-1EA9E7E19224}"/>
              </a:ext>
            </a:extLst>
          </p:cNvPr>
          <p:cNvGrpSpPr/>
          <p:nvPr/>
        </p:nvGrpSpPr>
        <p:grpSpPr>
          <a:xfrm>
            <a:off x="7932180" y="2407440"/>
            <a:ext cx="3002760" cy="1251000"/>
            <a:chOff x="7932180" y="2407440"/>
            <a:chExt cx="3002760" cy="12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BF8E48-1BB9-E106-C3E0-B15C6BC79C43}"/>
                    </a:ext>
                  </a:extLst>
                </p14:cNvPr>
                <p14:cNvContentPartPr/>
                <p14:nvPr/>
              </p14:nvContentPartPr>
              <p14:xfrm>
                <a:off x="7947660" y="2476200"/>
                <a:ext cx="23040" cy="119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BF8E48-1BB9-E106-C3E0-B15C6BC79C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38660" y="2467227"/>
                  <a:ext cx="40680" cy="137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48A2AB-6E52-7B59-F254-A7A8D043AFAA}"/>
                    </a:ext>
                  </a:extLst>
                </p14:cNvPr>
                <p14:cNvContentPartPr/>
                <p14:nvPr/>
              </p14:nvContentPartPr>
              <p14:xfrm>
                <a:off x="7932180" y="2438760"/>
                <a:ext cx="109080" cy="156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48A2AB-6E52-7B59-F254-A7A8D043AF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23180" y="2429760"/>
                  <a:ext cx="126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5A8175-277A-C676-45ED-7EB4E16B7B37}"/>
                    </a:ext>
                  </a:extLst>
                </p14:cNvPr>
                <p14:cNvContentPartPr/>
                <p14:nvPr/>
              </p14:nvContentPartPr>
              <p14:xfrm>
                <a:off x="8090220" y="2422560"/>
                <a:ext cx="86040" cy="131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5A8175-277A-C676-45ED-7EB4E16B7B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81220" y="2413560"/>
                  <a:ext cx="103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B12461-BD1C-C1C3-2A3C-3ED8B4F32971}"/>
                    </a:ext>
                  </a:extLst>
                </p14:cNvPr>
                <p14:cNvContentPartPr/>
                <p14:nvPr/>
              </p14:nvContentPartPr>
              <p14:xfrm>
                <a:off x="8215860" y="2407440"/>
                <a:ext cx="105480" cy="168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B12461-BD1C-C1C3-2A3C-3ED8B4F329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06860" y="2398459"/>
                  <a:ext cx="123120" cy="186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E2174C-6EE0-B05B-AA49-B9F263A5CE5A}"/>
                    </a:ext>
                  </a:extLst>
                </p14:cNvPr>
                <p14:cNvContentPartPr/>
                <p14:nvPr/>
              </p14:nvContentPartPr>
              <p14:xfrm>
                <a:off x="8420340" y="2681760"/>
                <a:ext cx="2514600" cy="976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E2174C-6EE0-B05B-AA49-B9F263A5CE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11340" y="2672763"/>
                  <a:ext cx="2532240" cy="99431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1761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Non-linear terms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Let’s say we have a basic linear model: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Then, we want to add </a:t>
                </a:r>
                <a:r>
                  <a:rPr lang="en-US" i="1"/>
                  <a:t>non-linear terms by transforming the existing variable</a:t>
                </a:r>
                <a:r>
                  <a:rPr lang="en-US"/>
                  <a:t>,</a:t>
                </a:r>
                <a:br>
                  <a:rPr lang="en-US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/>
              </a:p>
              <a:p>
                <a:r>
                  <a:rPr lang="en-US"/>
                  <a:t>More of it?</a:t>
                </a:r>
                <a:br>
                  <a:rPr lang="en-US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/>
              </a:p>
              <a:p>
                <a:r>
                  <a:rPr lang="en-US"/>
                  <a:t>Other common transformations are:</a:t>
                </a:r>
              </a:p>
              <a:p>
                <a:pPr lvl="1"/>
                <a:r>
                  <a:rPr lang="en-US"/>
                  <a:t>log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 </m:t>
                        </m:r>
                      </m:e>
                    </m:rad>
                  </m:oMath>
                </a14:m>
                <a:endParaRPr lang="en-US"/>
              </a:p>
              <a:p>
                <a:pPr lvl="1"/>
                <a:r>
                  <a:rPr lang="en-US"/>
                  <a:t>sin, cos, etc.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72D481-861C-7E56-9AD3-7EDFA54FAFE0}"/>
              </a:ext>
            </a:extLst>
          </p:cNvPr>
          <p:cNvCxnSpPr/>
          <p:nvPr/>
        </p:nvCxnSpPr>
        <p:spPr>
          <a:xfrm>
            <a:off x="8984731" y="2237795"/>
            <a:ext cx="14940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A324A-7208-32B6-722D-B806366E61AB}"/>
              </a:ext>
            </a:extLst>
          </p:cNvPr>
          <p:cNvCxnSpPr>
            <a:cxnSpLocks/>
          </p:cNvCxnSpPr>
          <p:nvPr/>
        </p:nvCxnSpPr>
        <p:spPr>
          <a:xfrm flipV="1">
            <a:off x="8984731" y="1323395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1E9EA0-A5A5-3DCB-7B08-37BCFB2526EB}"/>
                  </a:ext>
                </a:extLst>
              </p14:cNvPr>
              <p14:cNvContentPartPr/>
              <p14:nvPr/>
            </p14:nvContentPartPr>
            <p14:xfrm>
              <a:off x="9137257" y="1899817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1E9EA0-A5A5-3DCB-7B08-37BCFB2526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1257" y="186381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2A61C7C-F9C4-C5F1-7A18-157D77BC39EC}"/>
              </a:ext>
            </a:extLst>
          </p:cNvPr>
          <p:cNvGrpSpPr/>
          <p:nvPr/>
        </p:nvGrpSpPr>
        <p:grpSpPr>
          <a:xfrm>
            <a:off x="9199177" y="2026897"/>
            <a:ext cx="141120" cy="38520"/>
            <a:chOff x="9199177" y="2026897"/>
            <a:chExt cx="141120" cy="3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8E5DB0-8F06-9E01-58B3-799FC0A31586}"/>
                    </a:ext>
                  </a:extLst>
                </p14:cNvPr>
                <p14:cNvContentPartPr/>
                <p14:nvPr/>
              </p14:nvContentPartPr>
              <p14:xfrm>
                <a:off x="9199177" y="2026897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8E5DB0-8F06-9E01-58B3-799FC0A315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3177" y="199089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4C12B59-2790-12E8-732C-148874E7D96A}"/>
                    </a:ext>
                  </a:extLst>
                </p14:cNvPr>
                <p14:cNvContentPartPr/>
                <p14:nvPr/>
              </p14:nvContentPartPr>
              <p14:xfrm>
                <a:off x="9339937" y="2065057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4C12B59-2790-12E8-732C-148874E7D9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3937" y="202905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7B56AD-A9BD-1CF8-3F8F-464A87D48322}"/>
                  </a:ext>
                </a:extLst>
              </p14:cNvPr>
              <p14:cNvContentPartPr/>
              <p14:nvPr/>
            </p14:nvContentPartPr>
            <p14:xfrm>
              <a:off x="9400057" y="1930777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7B56AD-A9BD-1CF8-3F8F-464A87D483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4057" y="18947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3D66A5-20D0-21BB-3EF8-DBDF52B75467}"/>
                  </a:ext>
                </a:extLst>
              </p14:cNvPr>
              <p14:cNvContentPartPr/>
              <p14:nvPr/>
            </p14:nvContentPartPr>
            <p14:xfrm>
              <a:off x="9578977" y="2063977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3D66A5-20D0-21BB-3EF8-DBDF52B754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2977" y="20279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37F6EAD-4756-4EDE-3B9B-43C7E9DDD429}"/>
                  </a:ext>
                </a:extLst>
              </p14:cNvPr>
              <p14:cNvContentPartPr/>
              <p14:nvPr/>
            </p14:nvContentPartPr>
            <p14:xfrm>
              <a:off x="9755737" y="2136337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37F6EAD-4756-4EDE-3B9B-43C7E9DDD4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9737" y="210033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6BE22FE-1B35-B7E3-330F-66541A6932E4}"/>
              </a:ext>
            </a:extLst>
          </p:cNvPr>
          <p:cNvGrpSpPr/>
          <p:nvPr/>
        </p:nvGrpSpPr>
        <p:grpSpPr>
          <a:xfrm>
            <a:off x="9854737" y="1997377"/>
            <a:ext cx="113760" cy="63720"/>
            <a:chOff x="9854737" y="1997377"/>
            <a:chExt cx="113760" cy="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92DED6-9A53-DF2B-C515-952723D49C0C}"/>
                    </a:ext>
                  </a:extLst>
                </p14:cNvPr>
                <p14:cNvContentPartPr/>
                <p14:nvPr/>
              </p14:nvContentPartPr>
              <p14:xfrm>
                <a:off x="9854737" y="1997377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92DED6-9A53-DF2B-C515-952723D49C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18737" y="196137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31C8E7-F098-02E9-634A-0BE939C69D7B}"/>
                    </a:ext>
                  </a:extLst>
                </p14:cNvPr>
                <p14:cNvContentPartPr/>
                <p14:nvPr/>
              </p14:nvContentPartPr>
              <p14:xfrm>
                <a:off x="9968137" y="2060737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31C8E7-F098-02E9-634A-0BE939C69D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32137" y="202473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60E947-3F3B-5AC5-01A1-5D1ECDFBCE8C}"/>
                  </a:ext>
                </a:extLst>
              </p14:cNvPr>
              <p14:cNvContentPartPr/>
              <p14:nvPr/>
            </p14:nvContentPartPr>
            <p14:xfrm>
              <a:off x="9970297" y="1792897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60E947-3F3B-5AC5-01A1-5D1ECDFBCE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4297" y="175689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A7233F-147B-095D-0ED0-DA6E751690ED}"/>
                  </a:ext>
                </a:extLst>
              </p14:cNvPr>
              <p14:cNvContentPartPr/>
              <p14:nvPr/>
            </p14:nvContentPartPr>
            <p14:xfrm>
              <a:off x="10185217" y="1823137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A7233F-147B-095D-0ED0-DA6E75169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9217" y="17871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D1D08F-9432-E479-525C-0615AEDB1B5B}"/>
                  </a:ext>
                </a:extLst>
              </p14:cNvPr>
              <p14:cNvContentPartPr/>
              <p14:nvPr/>
            </p14:nvContentPartPr>
            <p14:xfrm>
              <a:off x="10143097" y="1565737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D1D08F-9432-E479-525C-0615AEDB1B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7097" y="15297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B1419C6-291E-7F98-5656-1698B7404BE0}"/>
                  </a:ext>
                </a:extLst>
              </p14:cNvPr>
              <p14:cNvContentPartPr/>
              <p14:nvPr/>
            </p14:nvContentPartPr>
            <p14:xfrm>
              <a:off x="10264777" y="1307977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B1419C6-291E-7F98-5656-1698B7404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8777" y="12719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D27C0C2-C1EB-676B-FFE3-2B7147255559}"/>
                  </a:ext>
                </a:extLst>
              </p14:cNvPr>
              <p14:cNvContentPartPr/>
              <p14:nvPr/>
            </p14:nvContentPartPr>
            <p14:xfrm>
              <a:off x="10355137" y="1494457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D27C0C2-C1EB-676B-FFE3-2B71472555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19137" y="145845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0A50F84-53E9-E163-7DB1-B9434A589E7D}"/>
                  </a:ext>
                </a:extLst>
              </p14:cNvPr>
              <p14:cNvContentPartPr/>
              <p14:nvPr/>
            </p14:nvContentPartPr>
            <p14:xfrm>
              <a:off x="10367377" y="1097377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0A50F84-53E9-E163-7DB1-B9434A589E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1377" y="10613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0FFF420-09F1-9E97-FF7E-6DB48A9E9ACA}"/>
                  </a:ext>
                </a:extLst>
              </p14:cNvPr>
              <p14:cNvContentPartPr/>
              <p14:nvPr/>
            </p14:nvContentPartPr>
            <p14:xfrm>
              <a:off x="10447657" y="1220497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0FFF420-09F1-9E97-FF7E-6DB48A9E9A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1657" y="1184497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1B80A4-2ECA-36EC-6C16-32E1529A998F}"/>
              </a:ext>
            </a:extLst>
          </p:cNvPr>
          <p:cNvCxnSpPr/>
          <p:nvPr/>
        </p:nvCxnSpPr>
        <p:spPr>
          <a:xfrm flipV="1">
            <a:off x="9056077" y="1028700"/>
            <a:ext cx="1688123" cy="131005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D4B515-8590-41C2-4452-8F161389283A}"/>
              </a:ext>
            </a:extLst>
          </p:cNvPr>
          <p:cNvCxnSpPr/>
          <p:nvPr/>
        </p:nvCxnSpPr>
        <p:spPr>
          <a:xfrm>
            <a:off x="8993524" y="3864372"/>
            <a:ext cx="14940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355CCB-9C9F-2924-C361-C2DCB986042C}"/>
              </a:ext>
            </a:extLst>
          </p:cNvPr>
          <p:cNvCxnSpPr>
            <a:cxnSpLocks/>
          </p:cNvCxnSpPr>
          <p:nvPr/>
        </p:nvCxnSpPr>
        <p:spPr>
          <a:xfrm flipV="1">
            <a:off x="8993524" y="2949972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AEAA798-FE05-0F29-CAA2-9B111E4816AA}"/>
                  </a:ext>
                </a:extLst>
              </p14:cNvPr>
              <p14:cNvContentPartPr/>
              <p14:nvPr/>
            </p14:nvContentPartPr>
            <p14:xfrm>
              <a:off x="9146050" y="3526394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AEAA798-FE05-0F29-CAA2-9B111E4816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0050" y="3490394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858BDED-31CC-768B-D11A-164857B92A2C}"/>
              </a:ext>
            </a:extLst>
          </p:cNvPr>
          <p:cNvGrpSpPr/>
          <p:nvPr/>
        </p:nvGrpSpPr>
        <p:grpSpPr>
          <a:xfrm>
            <a:off x="9207970" y="3653474"/>
            <a:ext cx="141120" cy="38520"/>
            <a:chOff x="9199177" y="2026897"/>
            <a:chExt cx="141120" cy="3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3FEF107-479B-77AD-80FA-97FAD37AA002}"/>
                    </a:ext>
                  </a:extLst>
                </p14:cNvPr>
                <p14:cNvContentPartPr/>
                <p14:nvPr/>
              </p14:nvContentPartPr>
              <p14:xfrm>
                <a:off x="9199177" y="2026897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3FEF107-479B-77AD-80FA-97FAD37AA00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3177" y="199089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02A568B-CA88-C9DA-0692-33181D89FE1B}"/>
                    </a:ext>
                  </a:extLst>
                </p14:cNvPr>
                <p14:cNvContentPartPr/>
                <p14:nvPr/>
              </p14:nvContentPartPr>
              <p14:xfrm>
                <a:off x="9339937" y="2065057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02A568B-CA88-C9DA-0692-33181D89FE1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3937" y="202905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478EC47-4EF2-477C-7E9F-579506D17C05}"/>
                  </a:ext>
                </a:extLst>
              </p14:cNvPr>
              <p14:cNvContentPartPr/>
              <p14:nvPr/>
            </p14:nvContentPartPr>
            <p14:xfrm>
              <a:off x="9408850" y="3557354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478EC47-4EF2-477C-7E9F-579506D17C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2850" y="35213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9F7284A-3D5E-CDBE-8256-5834D0775358}"/>
                  </a:ext>
                </a:extLst>
              </p14:cNvPr>
              <p14:cNvContentPartPr/>
              <p14:nvPr/>
            </p14:nvContentPartPr>
            <p14:xfrm>
              <a:off x="9587770" y="3690554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9F7284A-3D5E-CDBE-8256-5834D07753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1770" y="36545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7753B9F-A4D8-C41E-343D-25C445A958EC}"/>
                  </a:ext>
                </a:extLst>
              </p14:cNvPr>
              <p14:cNvContentPartPr/>
              <p14:nvPr/>
            </p14:nvContentPartPr>
            <p14:xfrm>
              <a:off x="9764530" y="3762914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7753B9F-A4D8-C41E-343D-25C445A958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8530" y="3726914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4F0DAA40-DA6F-4EED-ED45-34F73E47F9EE}"/>
              </a:ext>
            </a:extLst>
          </p:cNvPr>
          <p:cNvGrpSpPr/>
          <p:nvPr/>
        </p:nvGrpSpPr>
        <p:grpSpPr>
          <a:xfrm>
            <a:off x="9863530" y="3623954"/>
            <a:ext cx="113760" cy="63720"/>
            <a:chOff x="9854737" y="1997377"/>
            <a:chExt cx="113760" cy="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85AAAB2-181E-AFF1-B09F-ECE4C4A12784}"/>
                    </a:ext>
                  </a:extLst>
                </p14:cNvPr>
                <p14:cNvContentPartPr/>
                <p14:nvPr/>
              </p14:nvContentPartPr>
              <p14:xfrm>
                <a:off x="9854737" y="1997377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85AAAB2-181E-AFF1-B09F-ECE4C4A1278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18737" y="196137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9A4FC52-FC6E-D7D1-12EA-A9F511960824}"/>
                    </a:ext>
                  </a:extLst>
                </p14:cNvPr>
                <p14:cNvContentPartPr/>
                <p14:nvPr/>
              </p14:nvContentPartPr>
              <p14:xfrm>
                <a:off x="9968137" y="2060737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9A4FC52-FC6E-D7D1-12EA-A9F5119608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32137" y="202473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55603B4-A50E-7EA7-DEFB-51EB13A854A6}"/>
                  </a:ext>
                </a:extLst>
              </p14:cNvPr>
              <p14:cNvContentPartPr/>
              <p14:nvPr/>
            </p14:nvContentPartPr>
            <p14:xfrm>
              <a:off x="9979090" y="3419474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55603B4-A50E-7EA7-DEFB-51EB13A854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3090" y="33834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DAC0027-DD36-3341-F8A2-054AE067A0E4}"/>
                  </a:ext>
                </a:extLst>
              </p14:cNvPr>
              <p14:cNvContentPartPr/>
              <p14:nvPr/>
            </p14:nvContentPartPr>
            <p14:xfrm>
              <a:off x="10194010" y="3449714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DAC0027-DD36-3341-F8A2-054AE067A0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10" y="341371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0F64E39-A5C7-E739-C943-1347AD624DE9}"/>
                  </a:ext>
                </a:extLst>
              </p14:cNvPr>
              <p14:cNvContentPartPr/>
              <p14:nvPr/>
            </p14:nvContentPartPr>
            <p14:xfrm>
              <a:off x="10151890" y="3192314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0F64E39-A5C7-E739-C943-1347AD624D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890" y="315631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5F4A65E-4575-FC26-B5EF-3F83F2EFFFAC}"/>
                  </a:ext>
                </a:extLst>
              </p14:cNvPr>
              <p14:cNvContentPartPr/>
              <p14:nvPr/>
            </p14:nvContentPartPr>
            <p14:xfrm>
              <a:off x="10273570" y="2934554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5F4A65E-4575-FC26-B5EF-3F83F2EFFF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7570" y="28985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19EF965-563C-1897-3F5B-ADCDE348D7D8}"/>
                  </a:ext>
                </a:extLst>
              </p14:cNvPr>
              <p14:cNvContentPartPr/>
              <p14:nvPr/>
            </p14:nvContentPartPr>
            <p14:xfrm>
              <a:off x="10363930" y="3121034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19EF965-563C-1897-3F5B-ADCDE348D7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7930" y="308503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3EF8863-4FBA-1993-BEAE-743EC11E2460}"/>
                  </a:ext>
                </a:extLst>
              </p14:cNvPr>
              <p14:cNvContentPartPr/>
              <p14:nvPr/>
            </p14:nvContentPartPr>
            <p14:xfrm>
              <a:off x="10376170" y="2723954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3EF8863-4FBA-1993-BEAE-743EC11E24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40170" y="26879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F1AC176-5CEE-D667-B4CE-D97E27490FBC}"/>
                  </a:ext>
                </a:extLst>
              </p14:cNvPr>
              <p14:cNvContentPartPr/>
              <p14:nvPr/>
            </p14:nvContentPartPr>
            <p14:xfrm>
              <a:off x="10456450" y="2847074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F1AC176-5CEE-D667-B4CE-D97E27490F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0450" y="2811074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Freeform 47">
            <a:extLst>
              <a:ext uri="{FF2B5EF4-FFF2-40B4-BE49-F238E27FC236}">
                <a16:creationId xmlns:a16="http://schemas.microsoft.com/office/drawing/2014/main" id="{D235CE01-51B1-FD02-5C31-F1423E1F5405}"/>
              </a:ext>
            </a:extLst>
          </p:cNvPr>
          <p:cNvSpPr/>
          <p:nvPr/>
        </p:nvSpPr>
        <p:spPr>
          <a:xfrm>
            <a:off x="9029700" y="2505808"/>
            <a:ext cx="1503485" cy="1231174"/>
          </a:xfrm>
          <a:custGeom>
            <a:avLst/>
            <a:gdLst>
              <a:gd name="connsiteX0" fmla="*/ 0 w 1503485"/>
              <a:gd name="connsiteY0" fmla="*/ 835269 h 1231174"/>
              <a:gd name="connsiteX1" fmla="*/ 597877 w 1503485"/>
              <a:gd name="connsiteY1" fmla="*/ 1230923 h 1231174"/>
              <a:gd name="connsiteX2" fmla="*/ 1107831 w 1503485"/>
              <a:gd name="connsiteY2" fmla="*/ 879230 h 1231174"/>
              <a:gd name="connsiteX3" fmla="*/ 1503485 w 1503485"/>
              <a:gd name="connsiteY3" fmla="*/ 0 h 123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485" h="1231174">
                <a:moveTo>
                  <a:pt x="0" y="835269"/>
                </a:moveTo>
                <a:cubicBezTo>
                  <a:pt x="206619" y="1029432"/>
                  <a:pt x="413239" y="1223596"/>
                  <a:pt x="597877" y="1230923"/>
                </a:cubicBezTo>
                <a:cubicBezTo>
                  <a:pt x="782515" y="1238250"/>
                  <a:pt x="956896" y="1084384"/>
                  <a:pt x="1107831" y="879230"/>
                </a:cubicBezTo>
                <a:cubicBezTo>
                  <a:pt x="1258766" y="674076"/>
                  <a:pt x="1381125" y="337038"/>
                  <a:pt x="1503485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5629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 of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Non-linear terms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How can you call that a </a:t>
                </a:r>
                <a:r>
                  <a:rPr lang="en-US" i="1"/>
                  <a:t>linear </a:t>
                </a:r>
                <a:r>
                  <a:rPr lang="en-US"/>
                  <a:t>regression model?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/>
              </a:p>
              <a:p>
                <a:r>
                  <a:rPr lang="en-US"/>
                  <a:t>The word </a:t>
                </a:r>
                <a:r>
                  <a:rPr lang="en-US" i="1"/>
                  <a:t>linear</a:t>
                </a:r>
                <a:r>
                  <a:rPr lang="en-US"/>
                  <a:t> refers to the </a:t>
                </a:r>
                <a:r>
                  <a:rPr lang="en-US" i="1">
                    <a:solidFill>
                      <a:srgbClr val="C00000"/>
                    </a:solidFill>
                  </a:rPr>
                  <a:t>linearity in the coefficients</a:t>
                </a:r>
                <a:r>
                  <a:rPr lang="en-US"/>
                  <a:t>, </a:t>
                </a:r>
                <a:br>
                  <a:rPr lang="en-US"/>
                </a:br>
                <a:r>
                  <a:rPr lang="en-US"/>
                  <a:t>If we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/>
                  <a:t>, then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Often, our world is not linear, and we need some non-linearity to express that.</a:t>
                </a:r>
              </a:p>
              <a:p>
                <a:r>
                  <a:rPr lang="en-US"/>
                  <a:t>We’ll learn about fancier non-linear methods in a later module!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9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0322-B475-9D38-B914-AF4B7AB78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Challenges – for model fit</a:t>
            </a:r>
          </a:p>
        </p:txBody>
      </p:sp>
    </p:spTree>
    <p:extLst>
      <p:ext uri="{BB962C8B-B14F-4D97-AF65-F5344CB8AC3E}">
        <p14:creationId xmlns:p14="http://schemas.microsoft.com/office/powerpoint/2010/main" val="3886405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– for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Recap of modeling assumptions in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The assumptions in linear regression is that the residuals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/>
                  <a:t> follow a normal distribution, 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/>
                </a:br>
                <a:r>
                  <a:rPr lang="en-US"/>
                  <a:t>implying that:</a:t>
                </a: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/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/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are normally distributed.</a:t>
                </a: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are independent of each other.</a:t>
                </a:r>
              </a:p>
              <a:p>
                <a:pPr lvl="1"/>
                <a:endParaRPr lang="en-US" sz="1800"/>
              </a:p>
              <a:p>
                <a:r>
                  <a:rPr lang="en-US" sz="2000"/>
                  <a:t>To make valid inference from our model, our model assumptions should be fulfilled!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10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– for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Modeling checking tool 1: Tukey-Anscombe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037231-6952-253B-5924-BD9400B052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4581" y="1700147"/>
            <a:ext cx="4794310" cy="399335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BB8058-08A2-6423-0648-5623878234B9}"/>
                  </a:ext>
                </a:extLst>
              </p:cNvPr>
              <p:cNvSpPr txBox="1"/>
              <p:nvPr/>
            </p:nvSpPr>
            <p:spPr>
              <a:xfrm>
                <a:off x="6091874" y="2592952"/>
                <a:ext cx="5676182" cy="2416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500"/>
                  </a:spcAft>
                </a:pPr>
                <a:r>
                  <a:rPr lang="en-US">
                    <a:latin typeface="+mj-ea"/>
                    <a:ea typeface="+mj-ea"/>
                  </a:rPr>
                  <a:t>Modeling assumptions:</a:t>
                </a:r>
                <a:endParaRPr lang="en-US" sz="1800" b="0" i="0">
                  <a:latin typeface="+mj-ea"/>
                  <a:ea typeface="+mj-ea"/>
                </a:endParaRP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>
                  <a:solidFill>
                    <a:srgbClr val="C00000"/>
                  </a:solidFill>
                </a:endParaRP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/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are normally distributed.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are independent of each other.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:endParaRPr lang="en-US"/>
              </a:p>
              <a:p>
                <a:pPr marL="742950" lvl="1" indent="-28575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We can check 1, 2 (and sort of 4)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BB8058-08A2-6423-0648-562387823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874" y="2592952"/>
                <a:ext cx="5676182" cy="2416046"/>
              </a:xfrm>
              <a:prstGeom prst="rect">
                <a:avLst/>
              </a:prstGeom>
              <a:blipFill>
                <a:blip r:embed="rId3"/>
                <a:stretch>
                  <a:fillRect t="-1047" b="-26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593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– for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 checking tool 2: The QQ-diagram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29BD28-10BD-7BD8-7383-93420FFF47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4581" y="2039937"/>
            <a:ext cx="4495800" cy="36703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3599EF-895B-E201-401D-75A329E84B44}"/>
                  </a:ext>
                </a:extLst>
              </p:cNvPr>
              <p:cNvSpPr txBox="1"/>
              <p:nvPr/>
            </p:nvSpPr>
            <p:spPr>
              <a:xfrm>
                <a:off x="6091874" y="2592952"/>
                <a:ext cx="5676182" cy="303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500"/>
                  </a:spcAft>
                </a:pPr>
                <a:r>
                  <a:rPr lang="en-US">
                    <a:latin typeface="+mj-ea"/>
                    <a:ea typeface="+mj-ea"/>
                  </a:rPr>
                  <a:t>Modeling assumptions:</a:t>
                </a:r>
                <a:endParaRPr lang="en-US" sz="1800" b="0" i="0">
                  <a:latin typeface="+mj-ea"/>
                  <a:ea typeface="+mj-ea"/>
                </a:endParaRP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/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/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C00000"/>
                    </a:solidFill>
                  </a:rPr>
                  <a:t> are normally distributed.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are independent of each other.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:endParaRPr lang="en-US"/>
              </a:p>
              <a:p>
                <a:pPr marL="742950" lvl="1" indent="-28575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We can check 3.</a:t>
                </a:r>
              </a:p>
              <a:p>
                <a:pPr marL="742950" lvl="1" indent="-28575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If the points lie roughly on a straight line, the data is fairly normally distributed.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3599EF-895B-E201-401D-75A329E84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874" y="2592952"/>
                <a:ext cx="5676182" cy="3034164"/>
              </a:xfrm>
              <a:prstGeom prst="rect">
                <a:avLst/>
              </a:prstGeom>
              <a:blipFill>
                <a:blip r:embed="rId3"/>
                <a:stretch>
                  <a:fillRect t="-833" b="-1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11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– for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Modeling checking tool 3: The scale-location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4D86C4-F4FD-B198-5E2E-9E6AF33D4D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374" y="2001837"/>
            <a:ext cx="4533900" cy="37465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0B4536-840E-DB99-E48A-2EB22D6F3867}"/>
                  </a:ext>
                </a:extLst>
              </p:cNvPr>
              <p:cNvSpPr txBox="1"/>
              <p:nvPr/>
            </p:nvSpPr>
            <p:spPr>
              <a:xfrm>
                <a:off x="6091874" y="2592952"/>
                <a:ext cx="5676182" cy="3375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500"/>
                  </a:spcAft>
                </a:pPr>
                <a:r>
                  <a:rPr lang="en-US">
                    <a:latin typeface="+mj-ea"/>
                    <a:ea typeface="+mj-ea"/>
                  </a:rPr>
                  <a:t>Modeling assumptions:</a:t>
                </a:r>
                <a:endParaRPr lang="en-US" sz="1800" b="0" i="0">
                  <a:latin typeface="+mj-ea"/>
                  <a:ea typeface="+mj-ea"/>
                </a:endParaRP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/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>
                  <a:solidFill>
                    <a:srgbClr val="C00000"/>
                  </a:solidFill>
                </a:endParaRP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are normally distributed.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are independent of each other.</a:t>
                </a:r>
              </a:p>
              <a:p>
                <a:pPr marL="800100" lvl="1" indent="-342900">
                  <a:spcAft>
                    <a:spcPts val="500"/>
                  </a:spcAft>
                  <a:buFont typeface="+mj-lt"/>
                  <a:buAutoNum type="arabicPeriod"/>
                </a:pPr>
                <a:endParaRPr lang="en-US"/>
              </a:p>
              <a:p>
                <a:pPr marL="742950" lvl="1" indent="-28575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We can check 2.</a:t>
                </a:r>
              </a:p>
              <a:p>
                <a:pPr marL="742950" lvl="1" indent="-28575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We also want the </a:t>
                </a:r>
                <a:r>
                  <a:rPr lang="en-US">
                    <a:solidFill>
                      <a:srgbClr val="0000FF"/>
                    </a:solidFill>
                  </a:rPr>
                  <a:t>blue line to be straight</a:t>
                </a:r>
                <a:r>
                  <a:rPr lang="en-US"/>
                  <a:t> </a:t>
                </a:r>
                <a:br>
                  <a:rPr lang="en-US"/>
                </a:br>
                <a:r>
                  <a:rPr lang="en-US"/>
                  <a:t>(</a:t>
                </a:r>
                <a:r>
                  <a:rPr lang="en-US" i="1"/>
                  <a:t>i.e.,</a:t>
                </a:r>
                <a:r>
                  <a:rPr lang="en-US"/>
                  <a:t> no pattern in the residual)</a:t>
                </a:r>
              </a:p>
              <a:p>
                <a:pPr lvl="1">
                  <a:spcAft>
                    <a:spcPts val="500"/>
                  </a:spcAft>
                </a:pPr>
                <a:endParaRPr lang="en-US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0B4536-840E-DB99-E48A-2EB22D6F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874" y="2592952"/>
                <a:ext cx="5676182" cy="3375283"/>
              </a:xfrm>
              <a:prstGeom prst="rect">
                <a:avLst/>
              </a:prstGeom>
              <a:blipFill>
                <a:blip r:embed="rId3"/>
                <a:stretch>
                  <a:fillRect t="-75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583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– for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Modeling checking tool 4: The leverage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A12A9E-BAA6-05F5-CC27-821E0AF1BB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1626" y="2165211"/>
            <a:ext cx="8014238" cy="2902742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EAE02B5-680E-9267-82EC-3C3E08DABBAC}"/>
              </a:ext>
            </a:extLst>
          </p:cNvPr>
          <p:cNvSpPr txBox="1">
            <a:spLocks/>
          </p:cNvSpPr>
          <p:nvPr/>
        </p:nvSpPr>
        <p:spPr>
          <a:xfrm>
            <a:off x="302374" y="1657350"/>
            <a:ext cx="11579001" cy="443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Segoe"/>
                <a:ea typeface="Microsoft Sans Serif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is the leverage?</a:t>
            </a:r>
          </a:p>
        </p:txBody>
      </p:sp>
      <p:pic>
        <p:nvPicPr>
          <p:cNvPr id="1026" name="Picture 2" descr="Carton box icon stock vector. Illustration of imported - 79950274">
            <a:extLst>
              <a:ext uri="{FF2B5EF4-FFF2-40B4-BE49-F238E27FC236}">
                <a16:creationId xmlns:a16="http://schemas.microsoft.com/office/drawing/2014/main" id="{AC137BDF-A22E-7F43-10AB-B39C80631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30" y="5575814"/>
            <a:ext cx="1282186" cy="12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18528-1D38-C71E-EA0C-2B5DFC070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7156">
            <a:off x="677229" y="5745096"/>
            <a:ext cx="4890587" cy="223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CC91EA-EC37-22E7-E92F-A3C9FAB78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4" b="89535" l="8182" r="90000">
                        <a14:foregroundMark x1="8182" y1="75581" x2="8182" y2="62209"/>
                        <a14:foregroundMark x1="24091" y1="88953" x2="24091" y2="88953"/>
                        <a14:foregroundMark x1="85455" y1="33140" x2="85455" y2="33140"/>
                        <a14:foregroundMark x1="68636" y1="15116" x2="68636" y2="15116"/>
                        <a14:foregroundMark x1="68636" y1="11628" x2="68636" y2="116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8692" y="5560864"/>
            <a:ext cx="839124" cy="656043"/>
          </a:xfrm>
          <a:prstGeom prst="rect">
            <a:avLst/>
          </a:prstGeom>
        </p:spPr>
      </p:pic>
      <p:pic>
        <p:nvPicPr>
          <p:cNvPr id="11" name="Picture 2" descr="Carton box icon stock vector. Illustration of imported - 79950274">
            <a:extLst>
              <a:ext uri="{FF2B5EF4-FFF2-40B4-BE49-F238E27FC236}">
                <a16:creationId xmlns:a16="http://schemas.microsoft.com/office/drawing/2014/main" id="{C94DC992-A96C-8230-8835-851B20CA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03" y="5575814"/>
            <a:ext cx="1282186" cy="12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2B380B-B251-39F8-7063-76BE2CEB4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302" y="5745096"/>
            <a:ext cx="4890587" cy="223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96009B-DABC-A0A3-F39F-A74E7723C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4" b="89535" l="8182" r="90000">
                        <a14:foregroundMark x1="8182" y1="75581" x2="8182" y2="62209"/>
                        <a14:foregroundMark x1="24091" y1="88953" x2="24091" y2="88953"/>
                        <a14:foregroundMark x1="85455" y1="33140" x2="85455" y2="33140"/>
                        <a14:foregroundMark x1="68636" y1="15116" x2="68636" y2="15116"/>
                        <a14:foregroundMark x1="68636" y1="11628" x2="68636" y2="116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8579" y="5200989"/>
            <a:ext cx="839124" cy="65604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B7096D-D347-B6FB-79EA-4157ED940CCF}"/>
              </a:ext>
            </a:extLst>
          </p:cNvPr>
          <p:cNvCxnSpPr>
            <a:cxnSpLocks/>
          </p:cNvCxnSpPr>
          <p:nvPr/>
        </p:nvCxnSpPr>
        <p:spPr>
          <a:xfrm>
            <a:off x="3107061" y="6096103"/>
            <a:ext cx="2086253" cy="27197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02B89C-FB2C-689A-DC4A-86B801251FAF}"/>
              </a:ext>
            </a:extLst>
          </p:cNvPr>
          <p:cNvSpPr txBox="1"/>
          <p:nvPr/>
        </p:nvSpPr>
        <p:spPr>
          <a:xfrm rot="444667">
            <a:off x="3674190" y="6278866"/>
            <a:ext cx="16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leverage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D8915F-3BC6-5795-B621-C394875281D0}"/>
              </a:ext>
            </a:extLst>
          </p:cNvPr>
          <p:cNvCxnSpPr>
            <a:cxnSpLocks/>
          </p:cNvCxnSpPr>
          <p:nvPr/>
        </p:nvCxnSpPr>
        <p:spPr>
          <a:xfrm>
            <a:off x="8698097" y="5138629"/>
            <a:ext cx="822472" cy="1156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7F445C-19D7-00BF-3627-A31A6E249856}"/>
              </a:ext>
            </a:extLst>
          </p:cNvPr>
          <p:cNvSpPr txBox="1"/>
          <p:nvPr/>
        </p:nvSpPr>
        <p:spPr>
          <a:xfrm rot="47370">
            <a:off x="8700561" y="4761752"/>
            <a:ext cx="16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Low leverage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C49C647-A828-6822-57A0-200894EF45DB}"/>
                  </a:ext>
                </a:extLst>
              </p14:cNvPr>
              <p14:cNvContentPartPr/>
              <p14:nvPr/>
            </p14:nvContentPartPr>
            <p14:xfrm>
              <a:off x="4694433" y="5537247"/>
              <a:ext cx="839124" cy="687024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C49C647-A828-6822-57A0-200894EF45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5437" y="5528250"/>
                <a:ext cx="856756" cy="704658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A86D3CD-2CA8-739B-FE43-A7D6FFE17C17}"/>
              </a:ext>
            </a:extLst>
          </p:cNvPr>
          <p:cNvSpPr txBox="1"/>
          <p:nvPr/>
        </p:nvSpPr>
        <p:spPr>
          <a:xfrm>
            <a:off x="4896843" y="4929483"/>
            <a:ext cx="132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weight = residual</a:t>
            </a:r>
          </a:p>
        </p:txBody>
      </p:sp>
    </p:spTree>
    <p:extLst>
      <p:ext uri="{BB962C8B-B14F-4D97-AF65-F5344CB8AC3E}">
        <p14:creationId xmlns:p14="http://schemas.microsoft.com/office/powerpoint/2010/main" val="977462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– for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Modeling checking tool 4: The leverage plot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In simple regression, the leverage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/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6B7B37-29ED-8C8C-708D-D94549F0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1" y="3187700"/>
            <a:ext cx="4203700" cy="36703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D2A5B40-8C87-364D-F4DD-E2F7058E15E7}"/>
              </a:ext>
            </a:extLst>
          </p:cNvPr>
          <p:cNvSpPr txBox="1">
            <a:spLocks/>
          </p:cNvSpPr>
          <p:nvPr/>
        </p:nvSpPr>
        <p:spPr>
          <a:xfrm>
            <a:off x="5576079" y="3471054"/>
            <a:ext cx="6615921" cy="216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Segoe"/>
                <a:ea typeface="Microsoft Sans Serif" charset="0"/>
                <a:cs typeface="Microsoft Sans Serif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Microsoft Sans Serif" charset="0"/>
                <a:cs typeface="Microsoft Sans Serif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It’s useful to determine outliers.</a:t>
            </a:r>
          </a:p>
          <a:p>
            <a:r>
              <a:rPr lang="en-US"/>
              <a:t>Watch out the samples with </a:t>
            </a:r>
            <a:r>
              <a:rPr lang="en-US" i="1"/>
              <a:t>high leverage </a:t>
            </a:r>
            <a:r>
              <a:rPr lang="en-US"/>
              <a:t>and </a:t>
            </a:r>
            <a:r>
              <a:rPr lang="en-US" i="1"/>
              <a:t>high residual</a:t>
            </a:r>
            <a:r>
              <a:rPr lang="en-US"/>
              <a:t>.</a:t>
            </a:r>
          </a:p>
          <a:p>
            <a:endParaRPr lang="en-US"/>
          </a:p>
        </p:txBody>
      </p:sp>
      <p:pic>
        <p:nvPicPr>
          <p:cNvPr id="9" name="Picture 2" descr="Carton box icon stock vector. Illustration of imported - 79950274">
            <a:extLst>
              <a:ext uri="{FF2B5EF4-FFF2-40B4-BE49-F238E27FC236}">
                <a16:creationId xmlns:a16="http://schemas.microsoft.com/office/drawing/2014/main" id="{5D25A632-36A0-0BA2-9E3B-843707BE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22" y="5180073"/>
            <a:ext cx="1282186" cy="12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D21ACD-B48F-285B-9EF7-FDFD2B207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7156">
            <a:off x="6088621" y="5349355"/>
            <a:ext cx="4890587" cy="223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C2BF6-E5BB-B0AF-1B89-2FEF76F85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4" b="89535" l="8182" r="90000">
                        <a14:foregroundMark x1="8182" y1="75581" x2="8182" y2="62209"/>
                        <a14:foregroundMark x1="24091" y1="88953" x2="24091" y2="88953"/>
                        <a14:foregroundMark x1="85455" y1="33140" x2="85455" y2="33140"/>
                        <a14:foregroundMark x1="68636" y1="15116" x2="68636" y2="15116"/>
                        <a14:foregroundMark x1="68636" y1="11628" x2="68636" y2="116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62883">
            <a:off x="9700853" y="4605175"/>
            <a:ext cx="1567851" cy="12821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7DE23D-1BA1-7896-2B80-905CF3648FBC}"/>
              </a:ext>
            </a:extLst>
          </p:cNvPr>
          <p:cNvCxnSpPr>
            <a:cxnSpLocks/>
          </p:cNvCxnSpPr>
          <p:nvPr/>
        </p:nvCxnSpPr>
        <p:spPr>
          <a:xfrm>
            <a:off x="8682361" y="5846136"/>
            <a:ext cx="2086253" cy="27197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25EFF0-1072-01C0-0F3B-26F01B37FD4D}"/>
              </a:ext>
            </a:extLst>
          </p:cNvPr>
          <p:cNvSpPr txBox="1"/>
          <p:nvPr/>
        </p:nvSpPr>
        <p:spPr>
          <a:xfrm rot="444667">
            <a:off x="9090740" y="6009849"/>
            <a:ext cx="16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leverage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20FF9-28C6-6040-9049-452B80534A16}"/>
              </a:ext>
            </a:extLst>
          </p:cNvPr>
          <p:cNvSpPr txBox="1"/>
          <p:nvPr/>
        </p:nvSpPr>
        <p:spPr>
          <a:xfrm>
            <a:off x="10761992" y="5049116"/>
            <a:ext cx="132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high residual</a:t>
            </a:r>
          </a:p>
        </p:txBody>
      </p:sp>
    </p:spTree>
    <p:extLst>
      <p:ext uri="{BB962C8B-B14F-4D97-AF65-F5344CB8AC3E}">
        <p14:creationId xmlns:p14="http://schemas.microsoft.com/office/powerpoint/2010/main" val="3899173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– for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Interactive material to see the leverage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1ADC3-FE21-9474-C2F3-A80E8CCAAB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https://seeing-theory.brown.edu/regression-analysis/index.html</a:t>
            </a:r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/>
              </a:p>
              <a:p>
                <a:endParaRPr lang="en-US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9" t="-10000" b="-2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A7C52-B671-78D5-CD83-2D224E9B1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438" y="32882"/>
            <a:ext cx="3404842" cy="1598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2A101-D039-069F-0F24-CE8A0C87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644" y="3670122"/>
            <a:ext cx="1641497" cy="1337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D9437-60A4-EE19-C681-FC4F408B2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74" y="1776253"/>
            <a:ext cx="4416275" cy="3139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C3D652-3429-D937-192A-EB6048B70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535" y="1851437"/>
            <a:ext cx="4408024" cy="1071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99E08E-FE55-9E68-495E-586E5CACF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660513"/>
            <a:ext cx="947920" cy="134896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D3DB4-8861-D719-E072-8E62B50B204D}"/>
                  </a:ext>
                </a:extLst>
              </p:cNvPr>
              <p:cNvSpPr txBox="1"/>
              <p:nvPr/>
            </p:nvSpPr>
            <p:spPr>
              <a:xfrm>
                <a:off x="6702724" y="2976901"/>
                <a:ext cx="2253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D3DB4-8861-D719-E072-8E62B50B2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24" y="2976901"/>
                <a:ext cx="22536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2E17932-ACFF-260A-9077-60F6B4906816}"/>
              </a:ext>
            </a:extLst>
          </p:cNvPr>
          <p:cNvGrpSpPr/>
          <p:nvPr/>
        </p:nvGrpSpPr>
        <p:grpSpPr>
          <a:xfrm>
            <a:off x="6034084" y="2747546"/>
            <a:ext cx="1402560" cy="234720"/>
            <a:chOff x="6034084" y="2747546"/>
            <a:chExt cx="140256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4D0236-E86A-92A8-869D-990B6B17E01A}"/>
                    </a:ext>
                  </a:extLst>
                </p14:cNvPr>
                <p14:cNvContentPartPr/>
                <p14:nvPr/>
              </p14:nvContentPartPr>
              <p14:xfrm>
                <a:off x="6034084" y="2747546"/>
                <a:ext cx="1402560" cy="24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4D0236-E86A-92A8-869D-990B6B17E0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25084" y="2738546"/>
                  <a:ext cx="1420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5D7DF5-A335-B196-B9CF-992AFD963B3B}"/>
                    </a:ext>
                  </a:extLst>
                </p14:cNvPr>
                <p14:cNvContentPartPr/>
                <p14:nvPr/>
              </p14:nvContentPartPr>
              <p14:xfrm>
                <a:off x="7149724" y="2776346"/>
                <a:ext cx="67680" cy="20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5D7DF5-A335-B196-B9CF-992AFD963B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40724" y="2767362"/>
                  <a:ext cx="85320" cy="2235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97E1DF7-25F7-B386-6E73-D33BEDA76858}"/>
                  </a:ext>
                </a:extLst>
              </p14:cNvPr>
              <p14:cNvContentPartPr/>
              <p14:nvPr/>
            </p14:nvContentPartPr>
            <p14:xfrm>
              <a:off x="6819604" y="3318866"/>
              <a:ext cx="744120" cy="13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97E1DF7-25F7-B386-6E73-D33BEDA768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0604" y="3309866"/>
                <a:ext cx="7617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D5621-504F-663C-813E-51DF852C0BFD}"/>
              </a:ext>
            </a:extLst>
          </p:cNvPr>
          <p:cNvGrpSpPr/>
          <p:nvPr/>
        </p:nvGrpSpPr>
        <p:grpSpPr>
          <a:xfrm>
            <a:off x="7742644" y="2764466"/>
            <a:ext cx="406440" cy="237960"/>
            <a:chOff x="7742644" y="2764466"/>
            <a:chExt cx="40644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41C60B-24D5-E955-81E7-1C54789AA587}"/>
                    </a:ext>
                  </a:extLst>
                </p14:cNvPr>
                <p14:cNvContentPartPr/>
                <p14:nvPr/>
              </p14:nvContentPartPr>
              <p14:xfrm>
                <a:off x="7876924" y="2764466"/>
                <a:ext cx="272160" cy="10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41C60B-24D5-E955-81E7-1C54789AA5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67924" y="2755466"/>
                  <a:ext cx="28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337E75-9833-05D8-7E41-194829E70EE5}"/>
                    </a:ext>
                  </a:extLst>
                </p14:cNvPr>
                <p14:cNvContentPartPr/>
                <p14:nvPr/>
              </p14:nvContentPartPr>
              <p14:xfrm>
                <a:off x="7742644" y="2783546"/>
                <a:ext cx="294120" cy="218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337E75-9833-05D8-7E41-194829E70E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33644" y="2774546"/>
                  <a:ext cx="31176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878F07-E0DD-77A7-9797-2DAD7943ED4B}"/>
                  </a:ext>
                </a:extLst>
              </p14:cNvPr>
              <p14:cNvContentPartPr/>
              <p14:nvPr/>
            </p14:nvContentPartPr>
            <p14:xfrm>
              <a:off x="7672444" y="3316706"/>
              <a:ext cx="175680" cy="12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878F07-E0DD-77A7-9797-2DAD7943ED4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63444" y="3307706"/>
                <a:ext cx="19332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B6B3D9E-2F01-4281-94E3-4DAA83B9C241}"/>
              </a:ext>
            </a:extLst>
          </p:cNvPr>
          <p:cNvGrpSpPr/>
          <p:nvPr/>
        </p:nvGrpSpPr>
        <p:grpSpPr>
          <a:xfrm>
            <a:off x="8061604" y="2766626"/>
            <a:ext cx="664560" cy="286920"/>
            <a:chOff x="8061604" y="2766626"/>
            <a:chExt cx="66456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E40A000-7879-EF6B-5E5E-2AB028111EE9}"/>
                    </a:ext>
                  </a:extLst>
                </p14:cNvPr>
                <p14:cNvContentPartPr/>
                <p14:nvPr/>
              </p14:nvContentPartPr>
              <p14:xfrm>
                <a:off x="8591524" y="2766986"/>
                <a:ext cx="134640" cy="14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E40A000-7879-EF6B-5E5E-2AB028111E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82524" y="2757986"/>
                  <a:ext cx="152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88609B-C380-F4E9-CE88-9128E9270463}"/>
                    </a:ext>
                  </a:extLst>
                </p14:cNvPr>
                <p14:cNvContentPartPr/>
                <p14:nvPr/>
              </p14:nvContentPartPr>
              <p14:xfrm>
                <a:off x="8061604" y="2766626"/>
                <a:ext cx="604080" cy="286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88609B-C380-F4E9-CE88-9128E927046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52599" y="2757626"/>
                  <a:ext cx="621731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5C66D1-0063-9F58-2812-85B60B9149D4}"/>
                  </a:ext>
                </a:extLst>
              </p14:cNvPr>
              <p14:cNvContentPartPr/>
              <p14:nvPr/>
            </p14:nvContentPartPr>
            <p14:xfrm>
              <a:off x="7943524" y="3297986"/>
              <a:ext cx="105840" cy="14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5C66D1-0063-9F58-2812-85B60B9149D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34493" y="3288986"/>
                <a:ext cx="123540" cy="3240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BE1E7C17-F37B-EE72-0FFD-A809FBA87B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96000" y="5295092"/>
            <a:ext cx="2143445" cy="727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797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– for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Diagnostic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1ADC3-FE21-9474-C2F3-A80E8CCAAB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We can use </a:t>
            </a:r>
            <a:r>
              <a:rPr lang="en-US" err="1">
                <a:latin typeface="Times" panose="02020603050405020304" pitchFamily="18" charset="0"/>
                <a:cs typeface="Times" panose="02020603050405020304" pitchFamily="18" charset="0"/>
              </a:rPr>
              <a:t>autoplot</a:t>
            </a:r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()</a:t>
            </a:r>
            <a:r>
              <a:rPr lang="en-US"/>
              <a:t> from the </a:t>
            </a:r>
            <a:r>
              <a:rPr lang="en-US" err="1">
                <a:latin typeface="Times" panose="02020603050405020304" pitchFamily="18" charset="0"/>
                <a:cs typeface="Times" panose="02020603050405020304" pitchFamily="18" charset="0"/>
              </a:rPr>
              <a:t>ggfortify</a:t>
            </a:r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/>
              <a:t>package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https://bookdown.org/Maxine/r4ds/ggfortify.html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80AA16-717D-C7B1-9EE6-EF35B2EB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964046"/>
            <a:ext cx="6598920" cy="51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81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0322-B475-9D38-B914-AF4B7AB78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</p:spTree>
    <p:extLst>
      <p:ext uri="{BB962C8B-B14F-4D97-AF65-F5344CB8AC3E}">
        <p14:creationId xmlns:p14="http://schemas.microsoft.com/office/powerpoint/2010/main" val="3953447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9BCC-6E3D-0D31-2FB4-6952896C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6E62A-9B64-A8C8-423C-D9C1BE39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329A5-E9FA-D516-19CF-3D124D42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CB73A2-D68D-6DD4-E76A-27EA4BD213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Further explanation regarding the </a:t>
            </a:r>
            <a:r>
              <a:rPr lang="en-US" i="1"/>
              <a:t>leverages</a:t>
            </a:r>
            <a:r>
              <a:rPr lang="en-US"/>
              <a:t> and </a:t>
            </a:r>
            <a:r>
              <a:rPr lang="en-US" i="1"/>
              <a:t>collinearity</a:t>
            </a:r>
            <a:r>
              <a:rPr lang="en-US"/>
              <a:t>.</a:t>
            </a:r>
          </a:p>
          <a:p>
            <a:r>
              <a:rPr lang="en-US"/>
              <a:t>The recorded video by Stefanie Muff is available here:</a:t>
            </a:r>
            <a:endParaRPr lang="en-US">
              <a:hlinkClick r:id="rId2"/>
            </a:endParaRPr>
          </a:p>
          <a:p>
            <a:r>
              <a:rPr lang="en-US">
                <a:hlinkClick r:id="rId2"/>
              </a:rPr>
              <a:t>https://ntnu.cloud.panopto.eu/Panopto/Pages/Viewer.aspx?id=110f5d7b-6d50-4c61-8984-acbc00fe3d02</a:t>
            </a:r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5912F-3DB3-FFCC-8019-741A1A63BFC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14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BB36C1-2A42-835D-B5C0-F8240F3A4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FD9E6-4E92-D359-9BB1-2F018A2D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78" y="0"/>
            <a:ext cx="9163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7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BB36C1-2A42-835D-B5C0-F8240F3A4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5E40E-3117-FC7E-8005-E4CAEB98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94" y="0"/>
            <a:ext cx="915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3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BB36C1-2A42-835D-B5C0-F8240F3A4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F9E99-5685-C8B1-6D1A-BBC30978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17" y="0"/>
            <a:ext cx="915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17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BB36C1-2A42-835D-B5C0-F8240F3A4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32E81-A8B7-4895-ADE6-E849C477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29" y="0"/>
            <a:ext cx="9161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9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BB36C1-2A42-835D-B5C0-F8240F3A4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09F70-F147-B203-4086-7EE2EA96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7" y="0"/>
            <a:ext cx="9155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08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BB36C1-2A42-835D-B5C0-F8240F3A4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529CE-8468-127F-5845-85A41A9F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77" y="0"/>
            <a:ext cx="9146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0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BB36C1-2A42-835D-B5C0-F8240F3A4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91283-6367-C48F-D3D2-3109A60B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65" y="0"/>
            <a:ext cx="914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7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0322-B475-9D38-B914-AF4B7AB78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Multiple Linear Regression (continued)</a:t>
            </a:r>
          </a:p>
        </p:txBody>
      </p:sp>
    </p:spTree>
    <p:extLst>
      <p:ext uri="{BB962C8B-B14F-4D97-AF65-F5344CB8AC3E}">
        <p14:creationId xmlns:p14="http://schemas.microsoft.com/office/powerpoint/2010/main" val="4022271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BB36C1-2A42-835D-B5C0-F8240F3A4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4D7E2-AD81-5AE1-A717-C4AF0DED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7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Rectangle 133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10 Ways to Prepare for the End of the School Year - FamilyEducation">
            <a:extLst>
              <a:ext uri="{FF2B5EF4-FFF2-40B4-BE49-F238E27FC236}">
                <a16:creationId xmlns:a16="http://schemas.microsoft.com/office/drawing/2014/main" id="{3895C608-BA8F-4B8A-DB30-95980273D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 b="75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A6E497-E569-7771-95D8-19CB7BB3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End!</a:t>
            </a:r>
          </a:p>
        </p:txBody>
      </p:sp>
    </p:spTree>
    <p:extLst>
      <p:ext uri="{BB962C8B-B14F-4D97-AF65-F5344CB8AC3E}">
        <p14:creationId xmlns:p14="http://schemas.microsoft.com/office/powerpoint/2010/main" val="25119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1.  Is at least one of the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useful in predicting the response?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6667" b="-3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52006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To answer the question, we can compare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 algn="ctr">
                  <a:buNone/>
                </a:pPr>
                <a:r>
                  <a:rPr lang="en-US"/>
                  <a:t>vs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r>
                  <a:rPr lang="en-US"/>
                  <a:t>How do we do that?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some sort of statistical test?</a:t>
                </a:r>
              </a:p>
              <a:p>
                <a:r>
                  <a:rPr lang="en-US"/>
                  <a:t>What are our hypotheses?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/>
                  <a:t>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/>
                  <a:t> at least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/>
                  <a:t> is non-zero.</a:t>
                </a:r>
              </a:p>
              <a:p>
                <a:r>
                  <a:rPr lang="en-US"/>
                  <a:t>What test can we use?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F-test!</a:t>
                </a:r>
              </a:p>
              <a:p>
                <a:r>
                  <a:rPr lang="en-US"/>
                  <a:t>In case we’re a bit fuzzy about it, let’s refresh our memory.</a:t>
                </a:r>
                <a:br>
                  <a:rPr lang="en-US"/>
                </a:br>
                <a:r>
                  <a:rPr lang="en-US"/>
                  <a:t>(Even if it’s new to you, I’ll make sure you get on board!)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49"/>
                <a:ext cx="11579001" cy="5200651"/>
              </a:xfrm>
              <a:blipFill>
                <a:blip r:embed="rId3"/>
                <a:stretch>
                  <a:fillRect l="-439" t="-244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115F6A-2674-8E1B-A262-9B62C99A8427}"/>
                  </a:ext>
                </a:extLst>
              </p14:cNvPr>
              <p14:cNvContentPartPr/>
              <p14:nvPr/>
            </p14:nvContentPartPr>
            <p14:xfrm>
              <a:off x="8858370" y="2668660"/>
              <a:ext cx="2005560" cy="145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115F6A-2674-8E1B-A262-9B62C99A84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9370" y="2659660"/>
                <a:ext cx="20232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A32A6A-C280-C499-69F7-D4C3B1D97890}"/>
                  </a:ext>
                </a:extLst>
              </p14:cNvPr>
              <p14:cNvContentPartPr/>
              <p14:nvPr/>
            </p14:nvContentPartPr>
            <p14:xfrm>
              <a:off x="8761170" y="1789540"/>
              <a:ext cx="110880" cy="966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A32A6A-C280-C499-69F7-D4C3B1D978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52170" y="1780540"/>
                <a:ext cx="12852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F16C46-6018-18A1-DFC7-EB8122B927C6}"/>
                  </a:ext>
                </a:extLst>
              </p14:cNvPr>
              <p14:cNvContentPartPr/>
              <p14:nvPr/>
            </p14:nvContentPartPr>
            <p14:xfrm>
              <a:off x="9061410" y="228562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F16C46-6018-18A1-DFC7-EB8122B927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52410" y="22766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0171B7-F5DF-79B0-BAB3-56F004A0785D}"/>
                  </a:ext>
                </a:extLst>
              </p14:cNvPr>
              <p14:cNvContentPartPr/>
              <p14:nvPr/>
            </p14:nvContentPartPr>
            <p14:xfrm>
              <a:off x="9175890" y="217762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0171B7-F5DF-79B0-BAB3-56F004A078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66890" y="21686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F6CF03-A86B-1598-F8C7-28AF531B6E0A}"/>
                  </a:ext>
                </a:extLst>
              </p14:cNvPr>
              <p14:cNvContentPartPr/>
              <p14:nvPr/>
            </p14:nvContentPartPr>
            <p14:xfrm>
              <a:off x="9194970" y="230470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F6CF03-A86B-1598-F8C7-28AF531B6E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5970" y="2295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91DBB43-38F1-9355-1DBA-CC85CD980454}"/>
                  </a:ext>
                </a:extLst>
              </p14:cNvPr>
              <p14:cNvContentPartPr/>
              <p14:nvPr/>
            </p14:nvContentPartPr>
            <p14:xfrm>
              <a:off x="9302610" y="224098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91DBB43-38F1-9355-1DBA-CC85CD9804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93610" y="22319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9DC3045-436B-934B-6162-8830D69969EE}"/>
                  </a:ext>
                </a:extLst>
              </p14:cNvPr>
              <p14:cNvContentPartPr/>
              <p14:nvPr/>
            </p14:nvContentPartPr>
            <p14:xfrm>
              <a:off x="9429690" y="217114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9DC3045-436B-934B-6162-8830D69969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20690" y="2162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0757DD6-8A78-FAC6-4172-8362B8C717BA}"/>
              </a:ext>
            </a:extLst>
          </p:cNvPr>
          <p:cNvGrpSpPr/>
          <p:nvPr/>
        </p:nvGrpSpPr>
        <p:grpSpPr>
          <a:xfrm>
            <a:off x="9563250" y="2151340"/>
            <a:ext cx="457560" cy="102600"/>
            <a:chOff x="9563250" y="2151340"/>
            <a:chExt cx="45756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1457D4-340E-34EA-3373-B53E41BA679B}"/>
                    </a:ext>
                  </a:extLst>
                </p14:cNvPr>
                <p14:cNvContentPartPr/>
                <p14:nvPr/>
              </p14:nvContentPartPr>
              <p14:xfrm>
                <a:off x="9563250" y="2253580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1457D4-340E-34EA-3373-B53E41BA67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54250" y="22445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BD9868-8FFA-E599-54C1-BB1BCB0321E6}"/>
                    </a:ext>
                  </a:extLst>
                </p14:cNvPr>
                <p14:cNvContentPartPr/>
                <p14:nvPr/>
              </p14:nvContentPartPr>
              <p14:xfrm>
                <a:off x="9677370" y="2190220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BD9868-8FFA-E599-54C1-BB1BCB0321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8370" y="21812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C279B3-3038-F28D-EFD7-4C04A22E8687}"/>
                    </a:ext>
                  </a:extLst>
                </p14:cNvPr>
                <p14:cNvContentPartPr/>
                <p14:nvPr/>
              </p14:nvContentPartPr>
              <p14:xfrm>
                <a:off x="9734610" y="2151340"/>
                <a:ext cx="360" cy="1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C279B3-3038-F28D-EFD7-4C04A22E86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5610" y="214234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9052F4-3668-CE57-35A5-E851761B5314}"/>
                    </a:ext>
                  </a:extLst>
                </p14:cNvPr>
                <p14:cNvContentPartPr/>
                <p14:nvPr/>
              </p14:nvContentPartPr>
              <p14:xfrm>
                <a:off x="9810930" y="2183740"/>
                <a:ext cx="144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9052F4-3668-CE57-35A5-E851761B5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01930" y="217474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CD583F4-9081-A6E1-30B4-4F6490759B2E}"/>
                    </a:ext>
                  </a:extLst>
                </p14:cNvPr>
                <p14:cNvContentPartPr/>
                <p14:nvPr/>
              </p14:nvContentPartPr>
              <p14:xfrm>
                <a:off x="9842610" y="2228380"/>
                <a:ext cx="165240" cy="1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CD583F4-9081-A6E1-30B4-4F6490759B2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33610" y="2219380"/>
                  <a:ext cx="182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D2F11C-6AC5-D8B0-D58A-B42C25650AB7}"/>
                    </a:ext>
                  </a:extLst>
                </p14:cNvPr>
                <p14:cNvContentPartPr/>
                <p14:nvPr/>
              </p14:nvContentPartPr>
              <p14:xfrm>
                <a:off x="10020450" y="2158540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D2F11C-6AC5-D8B0-D58A-B42C25650A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11450" y="21495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A23FE10-7608-5226-D0BA-E1147C0C23BE}"/>
                    </a:ext>
                  </a:extLst>
                </p14:cNvPr>
                <p14:cNvContentPartPr/>
                <p14:nvPr/>
              </p14:nvContentPartPr>
              <p14:xfrm>
                <a:off x="9950610" y="2152060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A23FE10-7608-5226-D0BA-E1147C0C23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41610" y="2143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17436D-41A3-F022-8F61-EAF68C2AB9F9}"/>
                    </a:ext>
                  </a:extLst>
                </p14:cNvPr>
                <p14:cNvContentPartPr/>
                <p14:nvPr/>
              </p14:nvContentPartPr>
              <p14:xfrm>
                <a:off x="9931530" y="2209300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17436D-41A3-F022-8F61-EAF68C2AB9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22530" y="22003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90971F-2D58-36AE-8EC9-F5B007F6E84F}"/>
                  </a:ext>
                </a:extLst>
              </p14:cNvPr>
              <p14:cNvContentPartPr/>
              <p14:nvPr/>
            </p14:nvContentPartPr>
            <p14:xfrm>
              <a:off x="10312410" y="2266540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90971F-2D58-36AE-8EC9-F5B007F6E8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3410" y="22575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9B2CB5C-35B4-DD9E-7ABE-1281F17D8B39}"/>
                  </a:ext>
                </a:extLst>
              </p14:cNvPr>
              <p14:cNvContentPartPr/>
              <p14:nvPr/>
            </p14:nvContentPartPr>
            <p14:xfrm>
              <a:off x="10439490" y="223450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9B2CB5C-35B4-DD9E-7ABE-1281F17D8B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30490" y="2225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EBFC078-C3DC-9F1B-6D24-312F31D56ED3}"/>
                  </a:ext>
                </a:extLst>
              </p14:cNvPr>
              <p14:cNvContentPartPr/>
              <p14:nvPr/>
            </p14:nvContentPartPr>
            <p14:xfrm>
              <a:off x="10591770" y="2063140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EBFC078-C3DC-9F1B-6D24-312F31D56E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82770" y="20541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4F09951-5DB1-1E00-BB46-43C722766F9E}"/>
              </a:ext>
            </a:extLst>
          </p:cNvPr>
          <p:cNvGrpSpPr/>
          <p:nvPr/>
        </p:nvGrpSpPr>
        <p:grpSpPr>
          <a:xfrm>
            <a:off x="10223490" y="2139460"/>
            <a:ext cx="387720" cy="44640"/>
            <a:chOff x="10223490" y="2139460"/>
            <a:chExt cx="38772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E3EBAE-CBB0-FB1F-679E-5DB07812FD1B}"/>
                    </a:ext>
                  </a:extLst>
                </p14:cNvPr>
                <p14:cNvContentPartPr/>
                <p14:nvPr/>
              </p14:nvContentPartPr>
              <p14:xfrm>
                <a:off x="10318890" y="2139460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BE3EBAE-CBB0-FB1F-679E-5DB07812FD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09890" y="21304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D748B3-0DD6-E191-7EA8-2DAAEB5D89B8}"/>
                    </a:ext>
                  </a:extLst>
                </p14:cNvPr>
                <p14:cNvContentPartPr/>
                <p14:nvPr/>
              </p14:nvContentPartPr>
              <p14:xfrm>
                <a:off x="10223490" y="2171140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D748B3-0DD6-E191-7EA8-2DAAEB5D89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14490" y="21621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0E46C5-4865-2806-B1C2-C8AE3DC2195D}"/>
                    </a:ext>
                  </a:extLst>
                </p14:cNvPr>
                <p14:cNvContentPartPr/>
                <p14:nvPr/>
              </p14:nvContentPartPr>
              <p14:xfrm>
                <a:off x="10388730" y="2171140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0E46C5-4865-2806-B1C2-C8AE3DC219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9730" y="21621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720328-7239-1EF0-3504-DA59514CF8A1}"/>
                    </a:ext>
                  </a:extLst>
                </p14:cNvPr>
                <p14:cNvContentPartPr/>
                <p14:nvPr/>
              </p14:nvContentPartPr>
              <p14:xfrm>
                <a:off x="10483770" y="2139460"/>
                <a:ext cx="144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720328-7239-1EF0-3504-DA59514CF8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74770" y="213046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2AE5CD-FCAB-558B-415C-684F4E074CFB}"/>
                    </a:ext>
                  </a:extLst>
                </p14:cNvPr>
                <p14:cNvContentPartPr/>
                <p14:nvPr/>
              </p14:nvContentPartPr>
              <p14:xfrm>
                <a:off x="10591770" y="2183740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2AE5CD-FCAB-558B-415C-684F4E074C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82770" y="21747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FF111B-701C-7E7F-60A7-416F54C21773}"/>
                    </a:ext>
                  </a:extLst>
                </p14:cNvPr>
                <p14:cNvContentPartPr/>
                <p14:nvPr/>
              </p14:nvContentPartPr>
              <p14:xfrm>
                <a:off x="10610850" y="2171140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FF111B-701C-7E7F-60A7-416F54C217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01850" y="21621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7F3A39-44C4-7522-6145-F6D24F7391F3}"/>
              </a:ext>
            </a:extLst>
          </p:cNvPr>
          <p:cNvGrpSpPr/>
          <p:nvPr/>
        </p:nvGrpSpPr>
        <p:grpSpPr>
          <a:xfrm>
            <a:off x="10913250" y="2685580"/>
            <a:ext cx="282600" cy="214200"/>
            <a:chOff x="10913250" y="2685580"/>
            <a:chExt cx="28260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B04CC6-62E8-BFBE-26E4-DB65DF249B1A}"/>
                    </a:ext>
                  </a:extLst>
                </p14:cNvPr>
                <p14:cNvContentPartPr/>
                <p14:nvPr/>
              </p14:nvContentPartPr>
              <p14:xfrm>
                <a:off x="10913250" y="2685580"/>
                <a:ext cx="186840" cy="157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B04CC6-62E8-BFBE-26E4-DB65DF249B1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904233" y="2676580"/>
                  <a:ext cx="204514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14B922E-4992-38D4-FF87-F06E4D5D020B}"/>
                    </a:ext>
                  </a:extLst>
                </p14:cNvPr>
                <p14:cNvContentPartPr/>
                <p14:nvPr/>
              </p14:nvContentPartPr>
              <p14:xfrm>
                <a:off x="10940970" y="2685580"/>
                <a:ext cx="254880" cy="214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14B922E-4992-38D4-FF87-F06E4D5D02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931970" y="2676580"/>
                  <a:ext cx="2725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6A0A48-B8C3-1038-7AC9-2A1C0192BEE1}"/>
              </a:ext>
            </a:extLst>
          </p:cNvPr>
          <p:cNvGrpSpPr/>
          <p:nvPr/>
        </p:nvGrpSpPr>
        <p:grpSpPr>
          <a:xfrm>
            <a:off x="8546970" y="1713940"/>
            <a:ext cx="133920" cy="223200"/>
            <a:chOff x="8546970" y="1713940"/>
            <a:chExt cx="13392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CCFF9A-E9B9-83C2-2B1F-F36F3154A070}"/>
                    </a:ext>
                  </a:extLst>
                </p14:cNvPr>
                <p14:cNvContentPartPr/>
                <p14:nvPr/>
              </p14:nvContentPartPr>
              <p14:xfrm>
                <a:off x="8546970" y="1764700"/>
                <a:ext cx="64440" cy="43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CCFF9A-E9B9-83C2-2B1F-F36F3154A07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38020" y="1755700"/>
                  <a:ext cx="81982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F4D2CD2-97CD-0927-0BF6-F4DDFAD544F5}"/>
                    </a:ext>
                  </a:extLst>
                </p14:cNvPr>
                <p14:cNvContentPartPr/>
                <p14:nvPr/>
              </p14:nvContentPartPr>
              <p14:xfrm>
                <a:off x="8617170" y="1713940"/>
                <a:ext cx="63720" cy="223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F4D2CD2-97CD-0927-0BF6-F4DDFAD544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08119" y="1704940"/>
                  <a:ext cx="81460" cy="240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AEFA11-5F67-BDBA-D41B-A5F0C8EC0B87}"/>
              </a:ext>
            </a:extLst>
          </p:cNvPr>
          <p:cNvCxnSpPr/>
          <p:nvPr/>
        </p:nvCxnSpPr>
        <p:spPr>
          <a:xfrm flipV="1">
            <a:off x="8921750" y="2138640"/>
            <a:ext cx="1942180" cy="115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6344BA-B0EC-45CC-5303-BDD7172D9D93}"/>
                  </a:ext>
                </a:extLst>
              </p:cNvPr>
              <p:cNvSpPr txBox="1"/>
              <p:nvPr/>
            </p:nvSpPr>
            <p:spPr>
              <a:xfrm>
                <a:off x="11100090" y="1987894"/>
                <a:ext cx="10789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/>
                  <a:t> is not that useful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6344BA-B0EC-45CC-5303-BDD7172D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090" y="1987894"/>
                <a:ext cx="1078920" cy="523220"/>
              </a:xfrm>
              <a:prstGeom prst="rect">
                <a:avLst/>
              </a:prstGeom>
              <a:blipFill>
                <a:blip r:embed="rId41"/>
                <a:stretch>
                  <a:fillRect l="-2326" t="-2381" b="-1190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81D68B9-F9DE-86B5-2791-D1D345C15F2A}"/>
                  </a:ext>
                </a:extLst>
              </p14:cNvPr>
              <p14:cNvContentPartPr/>
              <p14:nvPr/>
            </p14:nvContentPartPr>
            <p14:xfrm>
              <a:off x="8858370" y="4267565"/>
              <a:ext cx="2005560" cy="145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81D68B9-F9DE-86B5-2791-D1D345C15F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9370" y="4258565"/>
                <a:ext cx="20232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B42CB32-A0F9-CFF5-8F6B-F7AD7DF0252F}"/>
                  </a:ext>
                </a:extLst>
              </p14:cNvPr>
              <p14:cNvContentPartPr/>
              <p14:nvPr/>
            </p14:nvContentPartPr>
            <p14:xfrm>
              <a:off x="8761170" y="3388445"/>
              <a:ext cx="110880" cy="9662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B42CB32-A0F9-CFF5-8F6B-F7AD7DF025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52170" y="3379445"/>
                <a:ext cx="12852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2A944A8-AA57-4911-C4E0-64296BB284B6}"/>
                  </a:ext>
                </a:extLst>
              </p14:cNvPr>
              <p14:cNvContentPartPr/>
              <p14:nvPr/>
            </p14:nvContentPartPr>
            <p14:xfrm rot="19913638">
              <a:off x="9303330" y="4104656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2A944A8-AA57-4911-C4E0-64296BB284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9913638">
                <a:off x="9294330" y="40956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544B7DE-131B-B209-9E29-25D7E6B1A835}"/>
                  </a:ext>
                </a:extLst>
              </p14:cNvPr>
              <p14:cNvContentPartPr/>
              <p14:nvPr/>
            </p14:nvContentPartPr>
            <p14:xfrm rot="19913638">
              <a:off x="9396478" y="3973230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544B7DE-131B-B209-9E29-25D7E6B1A8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9913638">
                <a:off x="9387478" y="39642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0D17811-6D08-8795-7FDD-334C5D673367}"/>
                  </a:ext>
                </a:extLst>
              </p14:cNvPr>
              <p14:cNvContentPartPr/>
              <p14:nvPr/>
            </p14:nvContentPartPr>
            <p14:xfrm rot="19913638">
              <a:off x="9415558" y="4100310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0D17811-6D08-8795-7FDD-334C5D6733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9913638">
                <a:off x="9406558" y="40913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0530A08-EA8C-F14F-883D-2C7786EBCB01}"/>
                  </a:ext>
                </a:extLst>
              </p14:cNvPr>
              <p14:cNvContentPartPr/>
              <p14:nvPr/>
            </p14:nvContentPartPr>
            <p14:xfrm rot="19913638">
              <a:off x="9523198" y="4036590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0530A08-EA8C-F14F-883D-2C7786EBCB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9913638">
                <a:off x="9514198" y="40275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65D0DD6-0D03-E047-6FC1-DA6B9F129E35}"/>
                  </a:ext>
                </a:extLst>
              </p14:cNvPr>
              <p14:cNvContentPartPr/>
              <p14:nvPr/>
            </p14:nvContentPartPr>
            <p14:xfrm rot="19913638">
              <a:off x="9650278" y="3966750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65D0DD6-0D03-E047-6FC1-DA6B9F129E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9913638">
                <a:off x="9641278" y="39577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4966CA4-3D57-BB59-A4D8-7C26C046E686}"/>
              </a:ext>
            </a:extLst>
          </p:cNvPr>
          <p:cNvGrpSpPr/>
          <p:nvPr/>
        </p:nvGrpSpPr>
        <p:grpSpPr>
          <a:xfrm rot="19913638">
            <a:off x="9563250" y="3750245"/>
            <a:ext cx="457560" cy="102600"/>
            <a:chOff x="9563250" y="2151340"/>
            <a:chExt cx="45756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2575352-D058-EA6D-1B6F-BBE03C71880B}"/>
                    </a:ext>
                  </a:extLst>
                </p14:cNvPr>
                <p14:cNvContentPartPr/>
                <p14:nvPr/>
              </p14:nvContentPartPr>
              <p14:xfrm>
                <a:off x="9563250" y="2253580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2575352-D058-EA6D-1B6F-BBE03C7188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54250" y="22445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060FCC8-5674-09F0-9D3B-A0B28E80ACEB}"/>
                    </a:ext>
                  </a:extLst>
                </p14:cNvPr>
                <p14:cNvContentPartPr/>
                <p14:nvPr/>
              </p14:nvContentPartPr>
              <p14:xfrm>
                <a:off x="9677370" y="2190220"/>
                <a:ext cx="36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060FCC8-5674-09F0-9D3B-A0B28E80AC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8370" y="21812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B998085-3570-A27D-AEBC-02074C47AE93}"/>
                    </a:ext>
                  </a:extLst>
                </p14:cNvPr>
                <p14:cNvContentPartPr/>
                <p14:nvPr/>
              </p14:nvContentPartPr>
              <p14:xfrm>
                <a:off x="9734610" y="2151340"/>
                <a:ext cx="360" cy="1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B998085-3570-A27D-AEBC-02074C47AE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5610" y="214234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C2E48F-DA21-C16B-24D7-DFF481E5A994}"/>
                    </a:ext>
                  </a:extLst>
                </p14:cNvPr>
                <p14:cNvContentPartPr/>
                <p14:nvPr/>
              </p14:nvContentPartPr>
              <p14:xfrm>
                <a:off x="9810930" y="2183740"/>
                <a:ext cx="144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C2E48F-DA21-C16B-24D7-DFF481E5A9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01930" y="217474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FBE155-44B6-D0EB-4A39-412F2B0DE3B1}"/>
                    </a:ext>
                  </a:extLst>
                </p14:cNvPr>
                <p14:cNvContentPartPr/>
                <p14:nvPr/>
              </p14:nvContentPartPr>
              <p14:xfrm>
                <a:off x="9842610" y="2228380"/>
                <a:ext cx="165240" cy="19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FBE155-44B6-D0EB-4A39-412F2B0DE3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33610" y="2219380"/>
                  <a:ext cx="182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69769D-68E6-3182-4619-7F199C4A4978}"/>
                    </a:ext>
                  </a:extLst>
                </p14:cNvPr>
                <p14:cNvContentPartPr/>
                <p14:nvPr/>
              </p14:nvContentPartPr>
              <p14:xfrm>
                <a:off x="10020450" y="2158540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69769D-68E6-3182-4619-7F199C4A49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11450" y="21495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22ED7D6-A51D-0F08-52EF-297E3C9693A8}"/>
                    </a:ext>
                  </a:extLst>
                </p14:cNvPr>
                <p14:cNvContentPartPr/>
                <p14:nvPr/>
              </p14:nvContentPartPr>
              <p14:xfrm>
                <a:off x="9950610" y="2152060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22ED7D6-A51D-0F08-52EF-297E3C9693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41610" y="2143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71ACFAD-B4D2-FC47-67AB-2F68F6611BD1}"/>
                    </a:ext>
                  </a:extLst>
                </p14:cNvPr>
                <p14:cNvContentPartPr/>
                <p14:nvPr/>
              </p14:nvContentPartPr>
              <p14:xfrm>
                <a:off x="9931530" y="2209300"/>
                <a:ext cx="36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71ACFAD-B4D2-FC47-67AB-2F68F6611B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22530" y="22003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144FF91-231A-49B2-9636-D786A4BF3C89}"/>
                  </a:ext>
                </a:extLst>
              </p14:cNvPr>
              <p14:cNvContentPartPr/>
              <p14:nvPr/>
            </p14:nvContentPartPr>
            <p14:xfrm rot="19913638">
              <a:off x="10145763" y="3604221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144FF91-231A-49B2-9636-D786A4BF3C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9913638">
                <a:off x="10136763" y="35952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B8A38BF-F8EC-17B9-B0EE-82FB4F44145C}"/>
                  </a:ext>
                </a:extLst>
              </p14:cNvPr>
              <p14:cNvContentPartPr/>
              <p14:nvPr/>
            </p14:nvContentPartPr>
            <p14:xfrm rot="19913638">
              <a:off x="10272843" y="3572181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B8A38BF-F8EC-17B9-B0EE-82FB4F4414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9913638">
                <a:off x="10263843" y="35631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3ECD702-065C-7B4E-EAAA-B5B674712AFD}"/>
                  </a:ext>
                </a:extLst>
              </p14:cNvPr>
              <p14:cNvContentPartPr/>
              <p14:nvPr/>
            </p14:nvContentPartPr>
            <p14:xfrm rot="19913638">
              <a:off x="10425123" y="3400821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3ECD702-065C-7B4E-EAAA-B5B674712A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9913638">
                <a:off x="10416123" y="339182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9EF2010B-B51A-F1C8-D683-869E62B0622F}"/>
              </a:ext>
            </a:extLst>
          </p:cNvPr>
          <p:cNvGrpSpPr/>
          <p:nvPr/>
        </p:nvGrpSpPr>
        <p:grpSpPr>
          <a:xfrm rot="19913638">
            <a:off x="10056843" y="3477141"/>
            <a:ext cx="387720" cy="44640"/>
            <a:chOff x="10223490" y="2139460"/>
            <a:chExt cx="38772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F74753-6009-6A15-CA19-D36C7E8A5EB7}"/>
                    </a:ext>
                  </a:extLst>
                </p14:cNvPr>
                <p14:cNvContentPartPr/>
                <p14:nvPr/>
              </p14:nvContentPartPr>
              <p14:xfrm>
                <a:off x="10318890" y="2139460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F74753-6009-6A15-CA19-D36C7E8A5E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09890" y="21304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F4F9BE-64DA-3595-100D-3596900E48D0}"/>
                    </a:ext>
                  </a:extLst>
                </p14:cNvPr>
                <p14:cNvContentPartPr/>
                <p14:nvPr/>
              </p14:nvContentPartPr>
              <p14:xfrm>
                <a:off x="10223490" y="2171140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F4F9BE-64DA-3595-100D-3596900E48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14490" y="21621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CF0FF1-FCF9-E99C-B61D-0A62FAAE9C9A}"/>
                    </a:ext>
                  </a:extLst>
                </p14:cNvPr>
                <p14:cNvContentPartPr/>
                <p14:nvPr/>
              </p14:nvContentPartPr>
              <p14:xfrm>
                <a:off x="10388730" y="2171140"/>
                <a:ext cx="36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CF0FF1-FCF9-E99C-B61D-0A62FAAE9C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9730" y="21621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C34609F-E453-123B-F9BC-33393647E8BA}"/>
                    </a:ext>
                  </a:extLst>
                </p14:cNvPr>
                <p14:cNvContentPartPr/>
                <p14:nvPr/>
              </p14:nvContentPartPr>
              <p14:xfrm>
                <a:off x="10483770" y="2139460"/>
                <a:ext cx="144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C34609F-E453-123B-F9BC-33393647E8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74770" y="213046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9BCDC93-3C5B-2D45-8C3F-E29C17C68C40}"/>
                    </a:ext>
                  </a:extLst>
                </p14:cNvPr>
                <p14:cNvContentPartPr/>
                <p14:nvPr/>
              </p14:nvContentPartPr>
              <p14:xfrm>
                <a:off x="10591770" y="2183740"/>
                <a:ext cx="36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9BCDC93-3C5B-2D45-8C3F-E29C17C68C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82770" y="21747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BCD89C-85ED-BEB7-5522-6386289C15F3}"/>
                    </a:ext>
                  </a:extLst>
                </p14:cNvPr>
                <p14:cNvContentPartPr/>
                <p14:nvPr/>
              </p14:nvContentPartPr>
              <p14:xfrm>
                <a:off x="10610850" y="2171140"/>
                <a:ext cx="360" cy="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BCD89C-85ED-BEB7-5522-6386289C15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01850" y="21621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02034A1-6580-64BC-BE5C-7E6F1BAEBEBA}"/>
              </a:ext>
            </a:extLst>
          </p:cNvPr>
          <p:cNvGrpSpPr/>
          <p:nvPr/>
        </p:nvGrpSpPr>
        <p:grpSpPr>
          <a:xfrm>
            <a:off x="10913250" y="4284485"/>
            <a:ext cx="282600" cy="214200"/>
            <a:chOff x="10913250" y="2685580"/>
            <a:chExt cx="28260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E43B5B0-2506-E0E4-4D0C-24B84EA9F492}"/>
                    </a:ext>
                  </a:extLst>
                </p14:cNvPr>
                <p14:cNvContentPartPr/>
                <p14:nvPr/>
              </p14:nvContentPartPr>
              <p14:xfrm>
                <a:off x="10913250" y="2685580"/>
                <a:ext cx="186840" cy="157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E43B5B0-2506-E0E4-4D0C-24B84EA9F4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904233" y="2676580"/>
                  <a:ext cx="204514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EA08F90-77B6-C523-94E2-18EDA658F109}"/>
                    </a:ext>
                  </a:extLst>
                </p14:cNvPr>
                <p14:cNvContentPartPr/>
                <p14:nvPr/>
              </p14:nvContentPartPr>
              <p14:xfrm>
                <a:off x="10940970" y="2685580"/>
                <a:ext cx="254880" cy="214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EA08F90-77B6-C523-94E2-18EDA658F1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931970" y="2676580"/>
                  <a:ext cx="2725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AD5533B-3E9E-CA22-3FAC-726CFEE1C649}"/>
              </a:ext>
            </a:extLst>
          </p:cNvPr>
          <p:cNvGrpSpPr/>
          <p:nvPr/>
        </p:nvGrpSpPr>
        <p:grpSpPr>
          <a:xfrm>
            <a:off x="8546970" y="3312845"/>
            <a:ext cx="133920" cy="223200"/>
            <a:chOff x="8546970" y="1713940"/>
            <a:chExt cx="13392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44D02D-2EE4-1738-ED86-E47B8C97674C}"/>
                    </a:ext>
                  </a:extLst>
                </p14:cNvPr>
                <p14:cNvContentPartPr/>
                <p14:nvPr/>
              </p14:nvContentPartPr>
              <p14:xfrm>
                <a:off x="8546970" y="1764700"/>
                <a:ext cx="64440" cy="43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44D02D-2EE4-1738-ED86-E47B8C97674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38020" y="1755700"/>
                  <a:ext cx="81982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5A7712-C11F-17C7-8030-E1C68C69276B}"/>
                    </a:ext>
                  </a:extLst>
                </p14:cNvPr>
                <p14:cNvContentPartPr/>
                <p14:nvPr/>
              </p14:nvContentPartPr>
              <p14:xfrm>
                <a:off x="8617170" y="1713940"/>
                <a:ext cx="63720" cy="223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5A7712-C11F-17C7-8030-E1C68C6927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08119" y="1704940"/>
                  <a:ext cx="81460" cy="240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8B30F8-0B8E-32BB-9C6C-7F933E8E9475}"/>
              </a:ext>
            </a:extLst>
          </p:cNvPr>
          <p:cNvCxnSpPr>
            <a:cxnSpLocks/>
          </p:cNvCxnSpPr>
          <p:nvPr/>
        </p:nvCxnSpPr>
        <p:spPr>
          <a:xfrm rot="19913638" flipV="1">
            <a:off x="8896900" y="3696863"/>
            <a:ext cx="1942180" cy="115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E1B6D-4B43-4E24-FB34-056A5623371A}"/>
                  </a:ext>
                </a:extLst>
              </p:cNvPr>
              <p:cNvSpPr txBox="1"/>
              <p:nvPr/>
            </p:nvSpPr>
            <p:spPr>
              <a:xfrm>
                <a:off x="11100090" y="3586799"/>
                <a:ext cx="10789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/>
                  <a:t> is useful</a:t>
                </a: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E1B6D-4B43-4E24-FB34-056A56233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090" y="3586799"/>
                <a:ext cx="1078920" cy="307777"/>
              </a:xfrm>
              <a:prstGeom prst="rect">
                <a:avLst/>
              </a:prstGeom>
              <a:blipFill>
                <a:blip r:embed="rId7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FC8762-2AFA-71B6-5721-87B559A038BD}"/>
                  </a:ext>
                </a:extLst>
              </p:cNvPr>
              <p:cNvSpPr txBox="1"/>
              <p:nvPr/>
            </p:nvSpPr>
            <p:spPr>
              <a:xfrm>
                <a:off x="9018587" y="4841044"/>
                <a:ext cx="2422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FC8762-2AFA-71B6-5721-87B559A03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587" y="4841044"/>
                <a:ext cx="2422560" cy="369332"/>
              </a:xfrm>
              <a:prstGeom prst="rect">
                <a:avLst/>
              </a:prstGeom>
              <a:blipFill>
                <a:blip r:embed="rId7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2FD7FA-2574-6DC6-879C-B577C681CE6D}"/>
              </a:ext>
            </a:extLst>
          </p:cNvPr>
          <p:cNvSpPr/>
          <p:nvPr/>
        </p:nvSpPr>
        <p:spPr>
          <a:xfrm>
            <a:off x="8413750" y="1530350"/>
            <a:ext cx="3729185" cy="3829050"/>
          </a:xfrm>
          <a:prstGeom prst="roundRect">
            <a:avLst>
              <a:gd name="adj" fmla="val 367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Linear Regression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A991-E53D-F4B3-26FE-16D6249C2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Distribution of the regression parameter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/>
                  <a:t>Given</a:t>
                </a:r>
                <a:br>
                  <a:rPr lang="en-US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b="1"/>
              </a:p>
              <a:p>
                <a:r>
                  <a:rPr lang="en-US"/>
                  <a:t>What are</a:t>
                </a:r>
              </a:p>
              <a:p>
                <a:pPr lvl="1"/>
                <a:r>
                  <a:rPr lang="en-US"/>
                  <a:t>The mean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lvl="1"/>
                <a:r>
                  <a:rPr lang="en-US"/>
                  <a:t>The mean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</m:oMath>
                </a14:m>
                <a:r>
                  <a:rPr lang="en-US"/>
                  <a:t>?</a:t>
                </a:r>
              </a:p>
              <a:p>
                <a:pPr lvl="1"/>
                <a:r>
                  <a:rPr lang="en-US"/>
                  <a:t>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/>
                  <a:t>?</a:t>
                </a:r>
              </a:p>
              <a:p>
                <a:r>
                  <a:rPr lang="en-US"/>
                  <a:t>Hint: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𝑪𝒀</m:t>
                    </m:r>
                  </m:oMath>
                </a14:m>
                <a:r>
                  <a:rPr lang="en-US"/>
                  <a:t>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b="1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follows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/>
                  <a:t>. Therefore, its component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/>
                  <a:t> also follows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You’ll work on it on the recommended exercise 3 (w/ the solutions attached)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Cov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A1ADC3-FE21-9474-C2F3-A80E8CCAA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02374" y="1657350"/>
                <a:ext cx="11579001" cy="5200650"/>
              </a:xfrm>
              <a:blipFill>
                <a:blip r:embed="rId2"/>
                <a:stretch>
                  <a:fillRect l="-329" t="-48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A6D5101-97E2-3BAB-A6E2-029CE1B8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850" y="2428875"/>
            <a:ext cx="2724150" cy="4429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869251-F2A3-AF66-DABB-F294A19E06AF}"/>
                  </a:ext>
                </a:extLst>
              </p14:cNvPr>
              <p14:cNvContentPartPr/>
              <p14:nvPr/>
            </p14:nvContentPartPr>
            <p14:xfrm>
              <a:off x="3765739" y="5063613"/>
              <a:ext cx="5725080" cy="942306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4869251-F2A3-AF66-DABB-F294A19E06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6739" y="5054611"/>
                <a:ext cx="5742720" cy="9599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3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271A-ABB8-6E15-E3A5-2B4ED36A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Linear Regression (continued)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variance-covariance matrix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/>
                  <a:t> in 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0EA991-E53D-F4B3-26FE-16D6249C2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8" t="-13333" b="-3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EC0A-AE7A-DC68-17FD-3B30FDB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AECE-6322-4349-B41F-7CDC00E33DD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8028FA-B412-D120-E705-8B0A178DFA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66975" y="1474374"/>
            <a:ext cx="7248525" cy="299085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7F4C-EFC9-C162-D89A-A5508A624AE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B3843B0-D1E5-5B9A-3D61-89C6498E150B}"/>
                  </a:ext>
                </a:extLst>
              </p14:cNvPr>
              <p14:cNvContentPartPr/>
              <p14:nvPr/>
            </p14:nvContentPartPr>
            <p14:xfrm>
              <a:off x="2496379" y="2368119"/>
              <a:ext cx="621720" cy="328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B3843B0-D1E5-5B9A-3D61-89C6498E15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7384" y="2359119"/>
                <a:ext cx="639350" cy="3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31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0322-B475-9D38-B914-AF4B7AB78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Four important questions</a:t>
            </a:r>
          </a:p>
        </p:txBody>
      </p:sp>
    </p:spTree>
    <p:extLst>
      <p:ext uri="{BB962C8B-B14F-4D97-AF65-F5344CB8AC3E}">
        <p14:creationId xmlns:p14="http://schemas.microsoft.com/office/powerpoint/2010/main" val="156559707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ey log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"/>
        <a:ea typeface="Segoe"/>
        <a:cs typeface=""/>
      </a:majorFont>
      <a:minorFont>
        <a:latin typeface="Segoe"/>
        <a:ea typeface="Sego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3F4577B62C84FB808106A9ED21BFD" ma:contentTypeVersion="13" ma:contentTypeDescription="Create a new document." ma:contentTypeScope="" ma:versionID="723bfde07b6cf399074796fd94a322ce">
  <xsd:schema xmlns:xsd="http://www.w3.org/2001/XMLSchema" xmlns:xs="http://www.w3.org/2001/XMLSchema" xmlns:p="http://schemas.microsoft.com/office/2006/metadata/properties" xmlns:ns3="25e7e0fe-c7c6-4358-b24a-ae515bc7df41" xmlns:ns4="dd8a7710-139b-477d-9823-2f1108691629" targetNamespace="http://schemas.microsoft.com/office/2006/metadata/properties" ma:root="true" ma:fieldsID="d572ae61a6c4d6d1c71409f8290bc9cb" ns3:_="" ns4:_="">
    <xsd:import namespace="25e7e0fe-c7c6-4358-b24a-ae515bc7df41"/>
    <xsd:import namespace="dd8a7710-139b-477d-9823-2f11086916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7e0fe-c7c6-4358-b24a-ae515bc7df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a7710-139b-477d-9823-2f110869162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44F7A6-82BE-4016-9310-F7E703AD13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47C364-D842-48AB-A2E1-1ABE2B1902D2}">
  <ds:schemaRefs>
    <ds:schemaRef ds:uri="25e7e0fe-c7c6-4358-b24a-ae515bc7df41"/>
    <ds:schemaRef ds:uri="dd8a7710-139b-477d-9823-2f11086916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53C7052-8F35-4974-A021-9D5C1CC09278}">
  <ds:schemaRefs>
    <ds:schemaRef ds:uri="25e7e0fe-c7c6-4358-b24a-ae515bc7df41"/>
    <ds:schemaRef ds:uri="dd8a7710-139b-477d-9823-2f11086916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3005</Words>
  <Application>Microsoft Macintosh PowerPoint</Application>
  <PresentationFormat>Widescreen</PresentationFormat>
  <Paragraphs>506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Myriad Pro</vt:lpstr>
      <vt:lpstr>Segoe</vt:lpstr>
      <vt:lpstr>Arial</vt:lpstr>
      <vt:lpstr>Calibri</vt:lpstr>
      <vt:lpstr>Cambria Math</vt:lpstr>
      <vt:lpstr>Courier New</vt:lpstr>
      <vt:lpstr>Microsoft Sans Serif</vt:lpstr>
      <vt:lpstr>Times</vt:lpstr>
      <vt:lpstr>Trebuchet MS</vt:lpstr>
      <vt:lpstr>Wingdings</vt:lpstr>
      <vt:lpstr>Light grey logo</vt:lpstr>
      <vt:lpstr>Module 3: Linear Regression Part 2</vt:lpstr>
      <vt:lpstr>Recap</vt:lpstr>
      <vt:lpstr>Recap</vt:lpstr>
      <vt:lpstr>Recap</vt:lpstr>
      <vt:lpstr>Recap</vt:lpstr>
      <vt:lpstr>Multiple Linear Regression (continued)</vt:lpstr>
      <vt:lpstr>Multiple Linear Regression (continued)</vt:lpstr>
      <vt:lpstr>Multiple Linear Regression (continued)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Four important questions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Extensions of the linear model</vt:lpstr>
      <vt:lpstr>Challenges – for model fit</vt:lpstr>
      <vt:lpstr>Challenges – for model fit</vt:lpstr>
      <vt:lpstr>Challenges – for model fit</vt:lpstr>
      <vt:lpstr>Challenges – for model fit</vt:lpstr>
      <vt:lpstr>Challenges – for model fit</vt:lpstr>
      <vt:lpstr>Challenges – for model fit</vt:lpstr>
      <vt:lpstr>Challenges – for model fit</vt:lpstr>
      <vt:lpstr>Challenges – for model fit</vt:lpstr>
      <vt:lpstr>Challenges – for model fit</vt:lpstr>
      <vt:lpstr>Self-study</vt:lpstr>
      <vt:lpstr>Self-study</vt:lpstr>
      <vt:lpstr>Self-study</vt:lpstr>
      <vt:lpstr>Self-study</vt:lpstr>
      <vt:lpstr>Self-study</vt:lpstr>
      <vt:lpstr>Self-study</vt:lpstr>
      <vt:lpstr>Self-study</vt:lpstr>
      <vt:lpstr>Self-study</vt:lpstr>
      <vt:lpstr>Self-study</vt:lpstr>
      <vt:lpstr>Self-study</vt:lpstr>
      <vt:lpstr>The End!</vt:lpstr>
      <vt:lpstr>Four important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 Lee</dc:creator>
  <cp:lastModifiedBy>Daesoo Lee</cp:lastModifiedBy>
  <cp:revision>1</cp:revision>
  <dcterms:created xsi:type="dcterms:W3CDTF">2014-01-06T23:54:53Z</dcterms:created>
  <dcterms:modified xsi:type="dcterms:W3CDTF">2023-01-26T07:13:28Z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0x0101001E83F4577B62C84FB808106A9ED21BFD</vt:lpwstr>
  </property>
</Properties>
</file>